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- Euromaxx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</c:f>
              <c:numCache>
                <c:formatCode>m/d/yyyy</c:formatCode>
                <c:ptCount val="23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</c:numCache>
            </c:num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190</c:v>
                </c:pt>
                <c:pt idx="1">
                  <c:v>133</c:v>
                </c:pt>
                <c:pt idx="2">
                  <c:v>110</c:v>
                </c:pt>
                <c:pt idx="3">
                  <c:v>134</c:v>
                </c:pt>
                <c:pt idx="4">
                  <c:v>329</c:v>
                </c:pt>
                <c:pt idx="5">
                  <c:v>563</c:v>
                </c:pt>
                <c:pt idx="6">
                  <c:v>201</c:v>
                </c:pt>
                <c:pt idx="7">
                  <c:v>275</c:v>
                </c:pt>
                <c:pt idx="8">
                  <c:v>154</c:v>
                </c:pt>
                <c:pt idx="9">
                  <c:v>160</c:v>
                </c:pt>
                <c:pt idx="10">
                  <c:v>156</c:v>
                </c:pt>
                <c:pt idx="11">
                  <c:v>169</c:v>
                </c:pt>
                <c:pt idx="12">
                  <c:v>120</c:v>
                </c:pt>
                <c:pt idx="13">
                  <c:v>138</c:v>
                </c:pt>
                <c:pt idx="14">
                  <c:v>137</c:v>
                </c:pt>
                <c:pt idx="15">
                  <c:v>187</c:v>
                </c:pt>
                <c:pt idx="16">
                  <c:v>123</c:v>
                </c:pt>
                <c:pt idx="17">
                  <c:v>219</c:v>
                </c:pt>
                <c:pt idx="18">
                  <c:v>179</c:v>
                </c:pt>
                <c:pt idx="19">
                  <c:v>1015</c:v>
                </c:pt>
                <c:pt idx="20">
                  <c:v>923</c:v>
                </c:pt>
                <c:pt idx="21">
                  <c:v>143</c:v>
                </c:pt>
                <c:pt idx="22">
                  <c:v>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05-4887-8ED8-8A5CF28BA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507232"/>
        <c:axId val="219619584"/>
      </c:lineChart>
      <c:dateAx>
        <c:axId val="218507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19584"/>
        <c:crosses val="autoZero"/>
        <c:auto val="1"/>
        <c:lblOffset val="100"/>
        <c:baseTimeUnit val="months"/>
      </c:dateAx>
      <c:valAx>
        <c:axId val="21961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50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3B74A-66E0-49A5-A922-D84716380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74624E-B7D4-4D70-A9FF-162D214614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720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D3C55-9043-45C0-8419-5A50D7B73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5E0CF-5647-4CE5-A061-2FBF3EE98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602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2017-12-08T09:54:57Z</dcterms:created>
  <dcterms:modified xsi:type="dcterms:W3CDTF">2017-12-08T09:55:00Z</dcterms:modified>
</cp:coreProperties>
</file>