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(Español)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188</c:v>
                </c:pt>
                <c:pt idx="1">
                  <c:v>182</c:v>
                </c:pt>
                <c:pt idx="2">
                  <c:v>233</c:v>
                </c:pt>
                <c:pt idx="3">
                  <c:v>214</c:v>
                </c:pt>
                <c:pt idx="4">
                  <c:v>208</c:v>
                </c:pt>
                <c:pt idx="5">
                  <c:v>278</c:v>
                </c:pt>
                <c:pt idx="6">
                  <c:v>167</c:v>
                </c:pt>
                <c:pt idx="7">
                  <c:v>143</c:v>
                </c:pt>
                <c:pt idx="8">
                  <c:v>192</c:v>
                </c:pt>
                <c:pt idx="9">
                  <c:v>87</c:v>
                </c:pt>
                <c:pt idx="10">
                  <c:v>142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9F-4682-AF02-94E1425D7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801264"/>
        <c:axId val="299799296"/>
      </c:lineChart>
      <c:dateAx>
        <c:axId val="299801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99296"/>
        <c:crosses val="autoZero"/>
        <c:auto val="1"/>
        <c:lblOffset val="100"/>
        <c:baseTimeUnit val="months"/>
      </c:dateAx>
      <c:valAx>
        <c:axId val="29979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0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C8201-822A-4DEA-9C60-2FD2309C4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9DE469-D3CF-4617-A551-9EE477C82C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2375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F1C12-E541-4449-B587-101FA3BA1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382FF-3778-4725-8E3D-639A21B93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6434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2017-11-29T17:56:38Z</dcterms:created>
  <dcterms:modified xsi:type="dcterms:W3CDTF">2017-11-29T17:56:46Z</dcterms:modified>
</cp:coreProperties>
</file>