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- Founders' Valley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9.6117855171818006E-2</c:v>
                </c:pt>
                <c:pt idx="1">
                  <c:v>0.44925519799787</c:v>
                </c:pt>
                <c:pt idx="2">
                  <c:v>1.0700335478467</c:v>
                </c:pt>
                <c:pt idx="3">
                  <c:v>0</c:v>
                </c:pt>
                <c:pt idx="4">
                  <c:v>5.4375815798140001</c:v>
                </c:pt>
                <c:pt idx="5">
                  <c:v>0</c:v>
                </c:pt>
                <c:pt idx="6">
                  <c:v>0.72400731427104004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CB-4AF3-A3D6-F452B54A9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707264"/>
        <c:axId val="296707592"/>
      </c:barChart>
      <c:catAx>
        <c:axId val="29670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07592"/>
        <c:crosses val="autoZero"/>
        <c:auto val="1"/>
        <c:lblAlgn val="ctr"/>
        <c:lblOffset val="100"/>
        <c:noMultiLvlLbl val="0"/>
      </c:catAx>
      <c:valAx>
        <c:axId val="29670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0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C80CC-7B3D-4120-82E7-1A33DFF73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2237E1-FA37-4140-A046-D2910CBF56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1405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A159E-C51A-4DAD-9D36-B63E90036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FB2DA-4C6D-49B9-8564-CABB26FD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013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2017-11-21T15:43:10Z</dcterms:created>
  <dcterms:modified xsi:type="dcterms:W3CDTF">2017-11-21T15:43:13Z</dcterms:modified>
</cp:coreProperties>
</file>