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1637-47A3-9794-C78234E84D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3950824"/>
        <c:axId val="245404896"/>
      </c:barChart>
      <c:catAx>
        <c:axId val="14395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04896"/>
        <c:crosses val="autoZero"/>
        <c:auto val="1"/>
        <c:lblAlgn val="ctr"/>
        <c:lblOffset val="100"/>
        <c:noMultiLvlLbl val="0"/>
      </c:catAx>
      <c:valAx>
        <c:axId val="24540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95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0C33A-51EB-4198-8121-6A3C9AAD9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A0E82C-8752-4F97-BC60-BC103BC2DF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1738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61A156-88C4-4456-B790-A32E4E379B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19C69-BC0C-47F2-BEA7-39070FB34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962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2017-11-21T15:42:53Z</dcterms:created>
  <dcterms:modified xsi:type="dcterms:W3CDTF">2017-11-21T15:42:56Z</dcterms:modified>
</cp:coreProperties>
</file>