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FA4ED-1678-4360-A0BD-7762E0F49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B6FEB-3FC3-4AC4-BCD9-B9AB636D4D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6568225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91745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009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468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770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4945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484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68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03:03:01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'Transparent' actor Jeffrey Tambor leaves series after sex assault claims  https://t.co/Avs2RNkaeu https://t.co/NAsPPZZBi9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7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02:51:00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North Korea's 'ballistic submarine': Will Kim's gamble pay off https://t.co/Dc44bjujU2 https://t.co/L9bbVgp3FR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50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- 2017-11-21 02:45:00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🇬🇹️Las tejedoras #mayas de #Guatemala quieren proteger sus tejidos y diseños con un proyecto de ley para evitar plagios y asegurar la continuidad de su #arte ancestral. 
https://t.co/8Hakw00DsX [bu] 
Un reportaje de @opizanor: https://t.co/GmOvXkId8n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841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02:39:00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US networks suspend Charlie Rose after harassment allegations https://t.co/I1eMPVOLBy https://t.co/u2HAdTb4BT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67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- 2017-11-21 02:35:05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EE. UU. cancela la protección especial migratoria con Haití https://t.co/07YrtjLn0S https://t.co/SkCniR4FZ4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63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@dw_russian - 2017-11-21 02:27:23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В России облегчат жизнь сменившим пол
https://t.co/Mu7PI1OX6s https://t.co/IO7lrztSsM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932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3929A-0F6D-46A8-AD96-69D1C54AD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34013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C1EA0-B7E6-4093-AB6C-EDE0EE0B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0F7CBE-8AA4-4DAA-8F33-26D6F04719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2474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989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954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026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236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6065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8636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98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02:27:00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#KeystoneXL: Nebraska approves alternative route for disputed oil pipeline https://t.co/pEd5KRYc0S https://t.co/MQ9zqRbwSU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51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02:15:00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US puts North Korea back on terrorism sponsors list amid ongoing tension over Kim Jong Un's #nuclear ambitions https://t.co/R8B9YrUAEo https://t.co/0Kk3aqLgnY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29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@dw_brasil - 2017-11-21 02:05:27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"Única mala" não comprova corrupção, diz novo diretor da PF https://t.co/sxzRtqH1Zk https://t.co/Aukrx2ZGxD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50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02:03:00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#Israel to deport 40,000 African refugees without their consent https://t.co/iuF0bucgO6 https://t.co/G6ghXTBi5F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65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- 2017-11-21 02:02:01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¿Perderá el inglés su estatus de idioma universal tras el #brexit?[bu] https://t.co/YWMXpNBtk6 https://t.co/49mAJv0rOS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458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01:51:00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Condoms are among the least popular contraceptive methods in #India. Why? https://t.co/RBsAc2Hi1G https://t.co/qg2BHD4cT6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187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- 2017-11-21 01:48:42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Argentina: confirman que ruido detectado en el mar no es del submarino https://t.co/nm2UMr3xYR https://t.co/a3zGws9uOe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023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51FCF-18CD-4934-B901-02374C38D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964095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65EB6-8B65-46B7-9BA1-AFD245F1C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F22B2C-E374-4DCA-97AA-1E6188D0E6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0005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78095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6451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9698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635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4128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19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41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01:39:00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North Korea's #nuclear tests pose radiation threats https://t.co/8pbIWQeMk0 https://t.co/Tz7kdVmL4p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0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@dw_russian - 2017-11-21 01:35:41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Росгидромет подтвердил "экстремальное" радиационное загрязнение на юге Урала   https://t.co/fNJB8uxgpS https://t.co/Zk3nwZYuH2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736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- 2017-11-21 01:30:01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estadounidenses comenzaron a viajar a #Cuba cuando el ex presidente #Obama suavizó las restricciones. 
Hasta que llegó #Trump. https://t.co/ncgiAe5vHu [bu] https://t.co/O3AclaAZER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58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01:27:00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#Morocco's blue tourist town #Chefchaouen is turning green https://t.co/AhP3POpCQr https://t.co/8461t1Zgf1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18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@dw_globalideas - 2017-11-21 01:22:07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Terra preta or "Amazonian dark earth" is a special highly fertile soil mixture. Now #German farmers are using to fix years of monoculture https://t.co/VoOzSK6iMj #EcoAfrica https://t.co/v4uEeHNdnQ https://t.co/H9SQGkpyTD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468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AFDD7-27C9-4797-8BC2-F1EFFB577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18101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12B2F-0756-46BC-B1C3-257C9A332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04874F-4D0E-480D-B206-4084055E5B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7422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11554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2172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2794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050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605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2016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16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01:14:00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get diabetes from eating too much sugar? Not exactly. Time to clear up some myths about #diabetes https://t.co/IOz3u9k14b https://t.co/rFttVRlO5z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64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@dw_environment - 2017-11-21 01:05:13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Terra preta or "Amazonian dark earth" is a special highly fertile soil mixture. Now #German farmers are using to fix years of monoculture https://t.co/EG3PuybRhM #EcoAfrica https://t.co/ZRosysvaAI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07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01:01:00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India's #Bollywood epic 'Padmavati' delayed amid murder threats https://t.co/wF21FhxFNZ https://t.co/JPVkgGXxLG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42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00:49:01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'I bims' - a new version of "I am" - was chosen as German Youth Word of the Year 2017 https://t.co/aSrLZSayzu
#jugendwortdesjahres2017 https://t.co/IfPg7CjcNa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239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- 2017-11-21 00:48:00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Entrevistamos al ministro de #MedioAmbiente y #Energía de #CostaRica 🇨🇷, el Dr. Edgar E. Gutiérrez-Espeleta. #COP23
Aquí https://t.co/tGG5aHdYBq la entrevista completa [bu] https://t.co/2cbdPTbQV3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85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EA71A-EEDF-47B4-B890-E753D7FC3E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840232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0B63C-54DD-43DB-9384-E9C0ADF15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568AD8-3E6D-4EBE-84F9-BED47AB30F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110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94818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0694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9088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2464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6060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9092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70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@dwnews - 2017-11-21 00:37:00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Polish PM Beata Szydlo accuses EU chief DonaldTusk of attacking #Poland https://t.co/DJ8MOUhl9G https://t.co/xYWJZMOzNK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19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@dw_learngerman - 2017-11-21 00:30:25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____ muss es immer regnen, wenn ich meinen Regenschirm zu Hause vergessen habe?
a) Wozu
b) Wie
c) Weshalb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507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2ABBD-18C4-4D2D-BCAD-4F466E6B7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286625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404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5</dc:title>
  <dc:creator>Administrator</dc:creator>
  <cp:lastModifiedBy>Administrator</cp:lastModifiedBy>
  <cp:revision>1</cp:revision>
  <dcterms:created xsi:type="dcterms:W3CDTF">2017-11-21T15:24:54Z</dcterms:created>
  <dcterms:modified xsi:type="dcterms:W3CDTF">2017-11-21T15:26:13Z</dcterms:modified>
</cp:coreProperties>
</file>