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- Founders' Valley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42887</c:v>
                </c:pt>
                <c:pt idx="1">
                  <c:v>42917</c:v>
                </c:pt>
                <c:pt idx="2">
                  <c:v>42948</c:v>
                </c:pt>
                <c:pt idx="3">
                  <c:v>42979</c:v>
                </c:pt>
                <c:pt idx="4">
                  <c:v>43009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18415</c:v>
                </c:pt>
                <c:pt idx="1">
                  <c:v>6077</c:v>
                </c:pt>
                <c:pt idx="2">
                  <c:v>148131</c:v>
                </c:pt>
                <c:pt idx="3">
                  <c:v>374563</c:v>
                </c:pt>
                <c:pt idx="4">
                  <c:v>145096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EF-4EF9-8E84-AF431C403A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511608"/>
        <c:axId val="245264904"/>
      </c:lineChart>
      <c:dateAx>
        <c:axId val="24851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64904"/>
        <c:crosses val="autoZero"/>
        <c:auto val="1"/>
        <c:lblOffset val="100"/>
        <c:baseTimeUnit val="months"/>
      </c:dateAx>
      <c:valAx>
        <c:axId val="24526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1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16335-97C3-41D6-A52D-EDF373A4E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392925-DD91-4338-A357-3C4CA906E1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4040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389F92-08E4-4FA7-9238-C63A4F283B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04B6A-53F4-4028-AD03-A0BD3E1CF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9731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2017-11-21T14:50:44Z</dcterms:created>
  <dcterms:modified xsi:type="dcterms:W3CDTF">2017-11-21T14:50:47Z</dcterms:modified>
</cp:coreProperties>
</file>