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Founders' Valley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42887</c:v>
                </c:pt>
                <c:pt idx="1">
                  <c:v>42917</c:v>
                </c:pt>
                <c:pt idx="2">
                  <c:v>42948</c:v>
                </c:pt>
                <c:pt idx="3">
                  <c:v>42979</c:v>
                </c:pt>
                <c:pt idx="4">
                  <c:v>43009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</c:v>
                </c:pt>
                <c:pt idx="1">
                  <c:v>21</c:v>
                </c:pt>
                <c:pt idx="2">
                  <c:v>1072</c:v>
                </c:pt>
                <c:pt idx="3">
                  <c:v>172</c:v>
                </c:pt>
                <c:pt idx="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0E-4E2E-85B3-7691A4F28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05304"/>
        <c:axId val="243160912"/>
      </c:lineChart>
      <c:dateAx>
        <c:axId val="24880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60912"/>
        <c:crosses val="autoZero"/>
        <c:auto val="1"/>
        <c:lblOffset val="100"/>
        <c:baseTimeUnit val="months"/>
      </c:dateAx>
      <c:valAx>
        <c:axId val="24316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0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78C24-C591-4C28-A021-BC3DD1FBB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80F44-D060-4976-A20A-541E572E3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326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47F83-2094-42ED-BD61-392F4652E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0F2BE-014C-4024-B705-D3F5CC6D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27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2017-11-21T14:48:08Z</dcterms:created>
  <dcterms:modified xsi:type="dcterms:W3CDTF">2017-11-21T14:48:12Z</dcterms:modified>
</cp:coreProperties>
</file>