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- Founders' Valley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42887</c:v>
                </c:pt>
                <c:pt idx="1">
                  <c:v>42917</c:v>
                </c:pt>
                <c:pt idx="2">
                  <c:v>42948</c:v>
                </c:pt>
                <c:pt idx="3">
                  <c:v>42979</c:v>
                </c:pt>
                <c:pt idx="4">
                  <c:v>43009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841</c:v>
                </c:pt>
                <c:pt idx="1">
                  <c:v>952</c:v>
                </c:pt>
                <c:pt idx="2">
                  <c:v>58811</c:v>
                </c:pt>
                <c:pt idx="3">
                  <c:v>77765</c:v>
                </c:pt>
                <c:pt idx="4">
                  <c:v>101475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02-4ABB-9E59-3D3988BBFD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126736"/>
        <c:axId val="165483344"/>
      </c:lineChart>
      <c:dateAx>
        <c:axId val="166126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483344"/>
        <c:crosses val="autoZero"/>
        <c:auto val="1"/>
        <c:lblOffset val="100"/>
        <c:baseTimeUnit val="months"/>
      </c:dateAx>
      <c:valAx>
        <c:axId val="16548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12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87E21-1D6E-4DED-89C4-6321DB61B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EC7E46-CB2A-447F-80E5-926605EA96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4434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A098D-029A-4A56-8DB4-37321B5838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EF4BB-8D41-4B45-BF25-4E9DE6FBA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2035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2017-11-21T14:44:28Z</dcterms:created>
  <dcterms:modified xsi:type="dcterms:W3CDTF">2017-11-21T14:44:32Z</dcterms:modified>
</cp:coreProperties>
</file>