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42887</c:v>
                </c:pt>
                <c:pt idx="1">
                  <c:v>42917</c:v>
                </c:pt>
                <c:pt idx="2">
                  <c:v>42948</c:v>
                </c:pt>
                <c:pt idx="3">
                  <c:v>42979</c:v>
                </c:pt>
                <c:pt idx="4">
                  <c:v>43009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32921</c:v>
                </c:pt>
                <c:pt idx="1">
                  <c:v>24862</c:v>
                </c:pt>
                <c:pt idx="2">
                  <c:v>149371</c:v>
                </c:pt>
                <c:pt idx="3">
                  <c:v>62783</c:v>
                </c:pt>
                <c:pt idx="4">
                  <c:v>35572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B0-4462-A6F5-567B53AD46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42887</c:v>
                </c:pt>
                <c:pt idx="1">
                  <c:v>42917</c:v>
                </c:pt>
                <c:pt idx="2">
                  <c:v>42948</c:v>
                </c:pt>
                <c:pt idx="3">
                  <c:v>42979</c:v>
                </c:pt>
                <c:pt idx="4">
                  <c:v>43009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296311</c:v>
                </c:pt>
                <c:pt idx="3">
                  <c:v>595794</c:v>
                </c:pt>
                <c:pt idx="4">
                  <c:v>306114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4B0-4462-A6F5-567B53AD4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7089240"/>
        <c:axId val="236477592"/>
      </c:areaChart>
      <c:dateAx>
        <c:axId val="16708924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477592"/>
        <c:crosses val="autoZero"/>
        <c:auto val="1"/>
        <c:lblOffset val="100"/>
        <c:baseTimeUnit val="months"/>
      </c:dateAx>
      <c:valAx>
        <c:axId val="236477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70892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16873-1220-466F-AA2D-1C54871AA3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6F94AB-B9E7-4E4A-A551-F17CF163FD0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3422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0D4424-3812-468A-BE06-43436262AF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6BA7BE-B1AF-4BFD-9E64-32F00EECC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4362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Post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Reach</dc:title>
  <dc:creator>Administrator</dc:creator>
  <cp:lastModifiedBy>Administrator</cp:lastModifiedBy>
  <cp:revision>1</cp:revision>
  <dcterms:created xsi:type="dcterms:W3CDTF">2017-11-21T14:42:10Z</dcterms:created>
  <dcterms:modified xsi:type="dcterms:W3CDTF">2017-11-21T14:42:13Z</dcterms:modified>
</cp:coreProperties>
</file>