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42948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2391826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1A-4766-9845-11DBAB986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289792"/>
        <c:axId val="241921272"/>
      </c:lineChart>
      <c:dateAx>
        <c:axId val="246289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21272"/>
        <c:crosses val="autoZero"/>
        <c:auto val="1"/>
        <c:lblOffset val="100"/>
        <c:baseTimeUnit val="days"/>
      </c:dateAx>
      <c:valAx>
        <c:axId val="24192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8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8346B-A53C-49D7-9A0A-A4823B6BD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A9FE9-7FAF-41EC-A6FB-6481BA1C09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504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59309-3EF1-41D1-98C0-B1A17B884C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310EF-34AF-4ABE-9FBB-3E0BD5803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15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</dc:title>
  <dc:creator>Administrator</dc:creator>
  <cp:lastModifiedBy>Administrator</cp:lastModifiedBy>
  <cp:revision>1</cp:revision>
  <dcterms:created xsi:type="dcterms:W3CDTF">2017-09-20T08:18:13Z</dcterms:created>
  <dcterms:modified xsi:type="dcterms:W3CDTF">2017-09-20T08:18:17Z</dcterms:modified>
</cp:coreProperties>
</file>