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(Deutsch)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3.2197045921037002E-3</c:v>
                </c:pt>
                <c:pt idx="1">
                  <c:v>3.2668185786317E-2</c:v>
                </c:pt>
                <c:pt idx="2">
                  <c:v>5.5270447227479001E-2</c:v>
                </c:pt>
                <c:pt idx="3">
                  <c:v>0</c:v>
                </c:pt>
                <c:pt idx="4">
                  <c:v>5.6892826606357999E-2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5D-4E24-938C-1BDA93653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6132016"/>
        <c:axId val="237405608"/>
      </c:barChart>
      <c:catAx>
        <c:axId val="236132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405608"/>
        <c:crosses val="autoZero"/>
        <c:auto val="1"/>
        <c:lblAlgn val="ctr"/>
        <c:lblOffset val="100"/>
        <c:noMultiLvlLbl val="0"/>
      </c:catAx>
      <c:valAx>
        <c:axId val="237405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132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F03A9-9570-4520-8957-79431432E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6BA930-7B21-407E-95B4-A14464C177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4724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EFADA1-306B-427F-96F7-B2B4603A4E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9A73BA-6959-48A1-99A4-14E83E1FE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8206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</dc:title>
  <dc:creator>Administrator</dc:creator>
  <cp:lastModifiedBy>Administrator</cp:lastModifiedBy>
  <cp:revision>1</cp:revision>
  <dcterms:created xsi:type="dcterms:W3CDTF">2017-09-08T11:24:38Z</dcterms:created>
  <dcterms:modified xsi:type="dcterms:W3CDTF">2017-09-08T11:24:42Z</dcterms:modified>
</cp:coreProperties>
</file>