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A6EA-4FBD-B4BD-68135BFF4AB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A6EA-4FBD-B4BD-68135BFF4AB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A6EA-4FBD-B4BD-68135BFF4AB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smooth val="0"/>
          <c:extLst>
            <c:ext xmlns:c16="http://schemas.microsoft.com/office/drawing/2014/chart" uri="{C3380CC4-5D6E-409C-BE32-E72D297353CC}">
              <c16:uniqueId val="{00000003-A6EA-4FBD-B4BD-68135BFF4AB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smooth val="0"/>
          <c:extLst>
            <c:ext xmlns:c16="http://schemas.microsoft.com/office/drawing/2014/chart" uri="{C3380CC4-5D6E-409C-BE32-E72D297353CC}">
              <c16:uniqueId val="{00000004-A6EA-4FBD-B4BD-68135BFF4AB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smooth val="0"/>
          <c:extLst>
            <c:ext xmlns:c16="http://schemas.microsoft.com/office/drawing/2014/chart" uri="{C3380CC4-5D6E-409C-BE32-E72D297353CC}">
              <c16:uniqueId val="{00000005-A6EA-4FBD-B4BD-68135BFF4AB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smooth val="0"/>
          <c:extLst>
            <c:ext xmlns:c16="http://schemas.microsoft.com/office/drawing/2014/chart" uri="{C3380CC4-5D6E-409C-BE32-E72D297353CC}">
              <c16:uniqueId val="{00000006-A6EA-4FBD-B4BD-68135BFF4AB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smooth val="0"/>
          <c:extLst>
            <c:ext xmlns:c16="http://schemas.microsoft.com/office/drawing/2014/chart" uri="{C3380CC4-5D6E-409C-BE32-E72D297353CC}">
              <c16:uniqueId val="{00000007-A6EA-4FBD-B4BD-68135BFF4AB3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smooth val="0"/>
          <c:extLst>
            <c:ext xmlns:c16="http://schemas.microsoft.com/office/drawing/2014/chart" uri="{C3380CC4-5D6E-409C-BE32-E72D297353CC}">
              <c16:uniqueId val="{00000008-A6EA-4FBD-B4BD-68135BFF4AB3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smooth val="0"/>
          <c:extLst>
            <c:ext xmlns:c16="http://schemas.microsoft.com/office/drawing/2014/chart" uri="{C3380CC4-5D6E-409C-BE32-E72D297353CC}">
              <c16:uniqueId val="{00000009-A6EA-4FBD-B4BD-68135BFF4AB3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Sheet1!$L$2:$L$7</c:f>
            </c:numRef>
          </c:val>
          <c:smooth val="0"/>
          <c:extLst>
            <c:ext xmlns:c16="http://schemas.microsoft.com/office/drawing/2014/chart" uri="{C3380CC4-5D6E-409C-BE32-E72D297353CC}">
              <c16:uniqueId val="{0000000A-A6EA-4FBD-B4BD-68135BFF4AB3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Sheet1!$M$2:$M$7</c:f>
            </c:numRef>
          </c:val>
          <c:smooth val="0"/>
          <c:extLst>
            <c:ext xmlns:c16="http://schemas.microsoft.com/office/drawing/2014/chart" uri="{C3380CC4-5D6E-409C-BE32-E72D297353CC}">
              <c16:uniqueId val="{0000000B-A6EA-4FBD-B4BD-68135BFF4AB3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Sheet1!$N$2:$N$7</c:f>
            </c:numRef>
          </c:val>
          <c:smooth val="0"/>
          <c:extLst>
            <c:ext xmlns:c16="http://schemas.microsoft.com/office/drawing/2014/chart" uri="{C3380CC4-5D6E-409C-BE32-E72D297353CC}">
              <c16:uniqueId val="{0000000C-A6EA-4FBD-B4BD-68135BFF4AB3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Sheet1!$O$2:$O$7</c:f>
            </c:numRef>
          </c:val>
          <c:smooth val="0"/>
          <c:extLst>
            <c:ext xmlns:c16="http://schemas.microsoft.com/office/drawing/2014/chart" uri="{C3380CC4-5D6E-409C-BE32-E72D297353CC}">
              <c16:uniqueId val="{0000000D-A6EA-4FBD-B4BD-68135BFF4AB3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Sheet1!$P$2:$P$7</c:f>
            </c:numRef>
          </c:val>
          <c:smooth val="0"/>
          <c:extLst>
            <c:ext xmlns:c16="http://schemas.microsoft.com/office/drawing/2014/chart" uri="{C3380CC4-5D6E-409C-BE32-E72D297353CC}">
              <c16:uniqueId val="{0000000E-A6EA-4FBD-B4BD-68135BFF4AB3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Sheet1!$Q$2:$Q$7</c:f>
            </c:numRef>
          </c:val>
          <c:smooth val="0"/>
          <c:extLst>
            <c:ext xmlns:c16="http://schemas.microsoft.com/office/drawing/2014/chart" uri="{C3380CC4-5D6E-409C-BE32-E72D297353CC}">
              <c16:uniqueId val="{0000000F-A6EA-4FBD-B4BD-68135BFF4AB3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Sheet1!$R$2:$R$7</c:f>
            </c:numRef>
          </c:val>
          <c:smooth val="0"/>
          <c:extLst>
            <c:ext xmlns:c16="http://schemas.microsoft.com/office/drawing/2014/chart" uri="{C3380CC4-5D6E-409C-BE32-E72D297353CC}">
              <c16:uniqueId val="{00000010-A6EA-4FBD-B4BD-68135BFF4AB3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Sheet1!$S$2:$S$7</c:f>
            </c:numRef>
          </c:val>
          <c:smooth val="0"/>
          <c:extLst>
            <c:ext xmlns:c16="http://schemas.microsoft.com/office/drawing/2014/chart" uri="{C3380CC4-5D6E-409C-BE32-E72D297353CC}">
              <c16:uniqueId val="{00000011-A6EA-4FBD-B4BD-68135BFF4AB3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Sheet1!$T$2:$T$7</c:f>
            </c:numRef>
          </c:val>
          <c:smooth val="0"/>
          <c:extLst>
            <c:ext xmlns:c16="http://schemas.microsoft.com/office/drawing/2014/chart" uri="{C3380CC4-5D6E-409C-BE32-E72D297353CC}">
              <c16:uniqueId val="{00000012-A6EA-4FBD-B4BD-68135BFF4AB3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Sheet1!$U$2:$U$7</c:f>
            </c:numRef>
          </c:val>
          <c:smooth val="0"/>
          <c:extLst>
            <c:ext xmlns:c16="http://schemas.microsoft.com/office/drawing/2014/chart" uri="{C3380CC4-5D6E-409C-BE32-E72D297353CC}">
              <c16:uniqueId val="{00000013-A6EA-4FBD-B4BD-68135BFF4AB3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Sheet1!$V$2:$V$7</c:f>
            </c:numRef>
          </c:val>
          <c:smooth val="0"/>
          <c:extLst>
            <c:ext xmlns:c16="http://schemas.microsoft.com/office/drawing/2014/chart" uri="{C3380CC4-5D6E-409C-BE32-E72D297353CC}">
              <c16:uniqueId val="{00000014-A6EA-4FBD-B4BD-68135BFF4AB3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Sheet1!$W$2:$W$7</c:f>
            </c:numRef>
          </c:val>
          <c:smooth val="0"/>
          <c:extLst>
            <c:ext xmlns:c16="http://schemas.microsoft.com/office/drawing/2014/chart" uri="{C3380CC4-5D6E-409C-BE32-E72D297353CC}">
              <c16:uniqueId val="{00000015-A6EA-4FBD-B4BD-68135BFF4AB3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Sheet1!$X$2:$X$7</c:f>
            </c:numRef>
          </c:val>
          <c:smooth val="0"/>
          <c:extLst>
            <c:ext xmlns:c16="http://schemas.microsoft.com/office/drawing/2014/chart" uri="{C3380CC4-5D6E-409C-BE32-E72D297353CC}">
              <c16:uniqueId val="{00000016-A6EA-4FBD-B4BD-68135BFF4AB3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Sheet1!$Y$2:$Y$7</c:f>
            </c:numRef>
          </c:val>
          <c:smooth val="0"/>
          <c:extLst>
            <c:ext xmlns:c16="http://schemas.microsoft.com/office/drawing/2014/chart" uri="{C3380CC4-5D6E-409C-BE32-E72D297353CC}">
              <c16:uniqueId val="{00000017-A6EA-4FBD-B4BD-68135BFF4AB3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Sheet1!$Z$2:$Z$7</c:f>
            </c:numRef>
          </c:val>
          <c:smooth val="0"/>
          <c:extLst>
            <c:ext xmlns:c16="http://schemas.microsoft.com/office/drawing/2014/chart" uri="{C3380CC4-5D6E-409C-BE32-E72D297353CC}">
              <c16:uniqueId val="{00000018-A6EA-4FBD-B4BD-68135BFF4AB3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Sheet1!$AA$2:$AA$7</c:f>
            </c:numRef>
          </c:val>
          <c:smooth val="0"/>
          <c:extLst>
            <c:ext xmlns:c16="http://schemas.microsoft.com/office/drawing/2014/chart" uri="{C3380CC4-5D6E-409C-BE32-E72D297353CC}">
              <c16:uniqueId val="{00000019-A6EA-4FBD-B4BD-68135BFF4AB3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Sheet1!$AB$2:$AB$7</c:f>
            </c:numRef>
          </c:val>
          <c:smooth val="0"/>
          <c:extLst>
            <c:ext xmlns:c16="http://schemas.microsoft.com/office/drawing/2014/chart" uri="{C3380CC4-5D6E-409C-BE32-E72D297353CC}">
              <c16:uniqueId val="{0000001A-A6EA-4FBD-B4BD-68135BFF4AB3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Sheet1!$AC$2:$AC$7</c:f>
            </c:numRef>
          </c:val>
          <c:smooth val="0"/>
          <c:extLst>
            <c:ext xmlns:c16="http://schemas.microsoft.com/office/drawing/2014/chart" uri="{C3380CC4-5D6E-409C-BE32-E72D297353CC}">
              <c16:uniqueId val="{0000001B-A6EA-4FBD-B4BD-68135BFF4AB3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Sheet1!$AD$2:$AD$7</c:f>
            </c:numRef>
          </c:val>
          <c:smooth val="0"/>
          <c:extLst>
            <c:ext xmlns:c16="http://schemas.microsoft.com/office/drawing/2014/chart" uri="{C3380CC4-5D6E-409C-BE32-E72D297353CC}">
              <c16:uniqueId val="{0000001C-A6EA-4FBD-B4BD-68135BFF4AB3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Sheet1!$AE$2:$AE$7</c:f>
            </c:numRef>
          </c:val>
          <c:smooth val="0"/>
          <c:extLst>
            <c:ext xmlns:c16="http://schemas.microsoft.com/office/drawing/2014/chart" uri="{C3380CC4-5D6E-409C-BE32-E72D297353CC}">
              <c16:uniqueId val="{0000001D-A6EA-4FBD-B4BD-68135BFF4AB3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Sheet1!$AF$2:$AF$7</c:f>
            </c:numRef>
          </c:val>
          <c:smooth val="0"/>
          <c:extLst>
            <c:ext xmlns:c16="http://schemas.microsoft.com/office/drawing/2014/chart" uri="{C3380CC4-5D6E-409C-BE32-E72D297353CC}">
              <c16:uniqueId val="{0000001E-A6EA-4FBD-B4BD-68135BFF4AB3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Sheet1!$AG$2:$AG$7</c:f>
            </c:numRef>
          </c:val>
          <c:smooth val="0"/>
          <c:extLst>
            <c:ext xmlns:c16="http://schemas.microsoft.com/office/drawing/2014/chart" uri="{C3380CC4-5D6E-409C-BE32-E72D297353CC}">
              <c16:uniqueId val="{0000001F-A6EA-4FBD-B4BD-68135BFF4AB3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Sheet1!$AH$2:$AH$7</c:f>
            </c:numRef>
          </c:val>
          <c:smooth val="0"/>
          <c:extLst>
            <c:ext xmlns:c16="http://schemas.microsoft.com/office/drawing/2014/chart" uri="{C3380CC4-5D6E-409C-BE32-E72D297353CC}">
              <c16:uniqueId val="{00000020-A6EA-4FBD-B4BD-68135BFF4AB3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Sheet1!$AI$2:$AI$7</c:f>
            </c:numRef>
          </c:val>
          <c:smooth val="0"/>
          <c:extLst>
            <c:ext xmlns:c16="http://schemas.microsoft.com/office/drawing/2014/chart" uri="{C3380CC4-5D6E-409C-BE32-E72D297353CC}">
              <c16:uniqueId val="{00000021-A6EA-4FBD-B4BD-68135BFF4AB3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Sheet1!$AJ$2:$AJ$7</c:f>
            </c:numRef>
          </c:val>
          <c:smooth val="0"/>
          <c:extLst>
            <c:ext xmlns:c16="http://schemas.microsoft.com/office/drawing/2014/chart" uri="{C3380CC4-5D6E-409C-BE32-E72D297353CC}">
              <c16:uniqueId val="{00000022-A6EA-4FBD-B4BD-68135BFF4AB3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Sheet1!$AK$2:$AK$7</c:f>
            </c:numRef>
          </c:val>
          <c:smooth val="0"/>
          <c:extLst>
            <c:ext xmlns:c16="http://schemas.microsoft.com/office/drawing/2014/chart" uri="{C3380CC4-5D6E-409C-BE32-E72D297353CC}">
              <c16:uniqueId val="{00000023-A6EA-4FBD-B4BD-68135BFF4AB3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Sheet1!$AL$2:$AL$7</c:f>
            </c:numRef>
          </c:val>
          <c:smooth val="0"/>
          <c:extLst>
            <c:ext xmlns:c16="http://schemas.microsoft.com/office/drawing/2014/chart" uri="{C3380CC4-5D6E-409C-BE32-E72D297353CC}">
              <c16:uniqueId val="{00000024-A6EA-4FBD-B4BD-68135BFF4AB3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Sheet1!$AM$2:$AM$7</c:f>
            </c:numRef>
          </c:val>
          <c:smooth val="0"/>
          <c:extLst>
            <c:ext xmlns:c16="http://schemas.microsoft.com/office/drawing/2014/chart" uri="{C3380CC4-5D6E-409C-BE32-E72D297353CC}">
              <c16:uniqueId val="{00000025-A6EA-4FBD-B4BD-68135BFF4AB3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Sheet1!$AN$2:$AN$7</c:f>
            </c:numRef>
          </c:val>
          <c:smooth val="0"/>
          <c:extLst>
            <c:ext xmlns:c16="http://schemas.microsoft.com/office/drawing/2014/chart" uri="{C3380CC4-5D6E-409C-BE32-E72D297353CC}">
              <c16:uniqueId val="{00000026-A6EA-4FBD-B4BD-68135BFF4AB3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Sheet1!$AO$2:$AO$7</c:f>
            </c:numRef>
          </c:val>
          <c:smooth val="0"/>
          <c:extLst>
            <c:ext xmlns:c16="http://schemas.microsoft.com/office/drawing/2014/chart" uri="{C3380CC4-5D6E-409C-BE32-E72D297353CC}">
              <c16:uniqueId val="{00000027-A6EA-4FBD-B4BD-68135BFF4AB3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Sheet1!$AP$2:$AP$7</c:f>
            </c:numRef>
          </c:val>
          <c:smooth val="0"/>
          <c:extLst>
            <c:ext xmlns:c16="http://schemas.microsoft.com/office/drawing/2014/chart" uri="{C3380CC4-5D6E-409C-BE32-E72D297353CC}">
              <c16:uniqueId val="{00000028-A6EA-4FBD-B4BD-68135BFF4AB3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Sheet1!$AQ$2:$AQ$7</c:f>
            </c:numRef>
          </c:val>
          <c:smooth val="0"/>
          <c:extLst>
            <c:ext xmlns:c16="http://schemas.microsoft.com/office/drawing/2014/chart" uri="{C3380CC4-5D6E-409C-BE32-E72D297353CC}">
              <c16:uniqueId val="{00000029-A6EA-4FBD-B4BD-68135BFF4AB3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Sheet1!$AR$2:$AR$7</c:f>
            </c:numRef>
          </c:val>
          <c:smooth val="0"/>
          <c:extLst>
            <c:ext xmlns:c16="http://schemas.microsoft.com/office/drawing/2014/chart" uri="{C3380CC4-5D6E-409C-BE32-E72D297353CC}">
              <c16:uniqueId val="{0000002A-A6EA-4FBD-B4BD-68135BFF4AB3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Sheet1!$AS$2:$AS$7</c:f>
            </c:numRef>
          </c:val>
          <c:smooth val="0"/>
          <c:extLst>
            <c:ext xmlns:c16="http://schemas.microsoft.com/office/drawing/2014/chart" uri="{C3380CC4-5D6E-409C-BE32-E72D297353CC}">
              <c16:uniqueId val="{0000002B-A6EA-4FBD-B4BD-68135BFF4AB3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Sheet1!$AT$2:$AT$7</c:f>
            </c:numRef>
          </c:val>
          <c:smooth val="0"/>
          <c:extLst>
            <c:ext xmlns:c16="http://schemas.microsoft.com/office/drawing/2014/chart" uri="{C3380CC4-5D6E-409C-BE32-E72D297353CC}">
              <c16:uniqueId val="{0000002C-A6EA-4FBD-B4BD-68135BFF4AB3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Sheet1!$AU$2:$AU$7</c:f>
            </c:numRef>
          </c:val>
          <c:smooth val="0"/>
          <c:extLst>
            <c:ext xmlns:c16="http://schemas.microsoft.com/office/drawing/2014/chart" uri="{C3380CC4-5D6E-409C-BE32-E72D297353CC}">
              <c16:uniqueId val="{0000002D-A6EA-4FBD-B4BD-68135BFF4AB3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Sheet1!$AV$2:$AV$7</c:f>
            </c:numRef>
          </c:val>
          <c:smooth val="0"/>
          <c:extLst>
            <c:ext xmlns:c16="http://schemas.microsoft.com/office/drawing/2014/chart" uri="{C3380CC4-5D6E-409C-BE32-E72D297353CC}">
              <c16:uniqueId val="{0000002E-A6EA-4FBD-B4BD-68135BFF4AB3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Sheet1!$AW$2:$AW$7</c:f>
            </c:numRef>
          </c:val>
          <c:smooth val="0"/>
          <c:extLst>
            <c:ext xmlns:c16="http://schemas.microsoft.com/office/drawing/2014/chart" uri="{C3380CC4-5D6E-409C-BE32-E72D297353CC}">
              <c16:uniqueId val="{0000002F-A6EA-4FBD-B4BD-68135BFF4AB3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Sheet1!$AX$2:$AX$7</c:f>
            </c:numRef>
          </c:val>
          <c:smooth val="0"/>
          <c:extLst>
            <c:ext xmlns:c16="http://schemas.microsoft.com/office/drawing/2014/chart" uri="{C3380CC4-5D6E-409C-BE32-E72D297353CC}">
              <c16:uniqueId val="{00000030-A6EA-4FBD-B4BD-68135BFF4AB3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Sheet1!$AY$2:$AY$7</c:f>
            </c:numRef>
          </c:val>
          <c:smooth val="0"/>
          <c:extLst>
            <c:ext xmlns:c16="http://schemas.microsoft.com/office/drawing/2014/chart" uri="{C3380CC4-5D6E-409C-BE32-E72D297353CC}">
              <c16:uniqueId val="{00000031-A6EA-4FBD-B4BD-68135BFF4AB3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Sheet1!$AZ$2:$AZ$7</c:f>
            </c:numRef>
          </c:val>
          <c:smooth val="0"/>
          <c:extLst>
            <c:ext xmlns:c16="http://schemas.microsoft.com/office/drawing/2014/chart" uri="{C3380CC4-5D6E-409C-BE32-E72D297353CC}">
              <c16:uniqueId val="{00000032-A6EA-4FBD-B4BD-68135BFF4AB3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Sheet1!$BA$2:$BA$7</c:f>
            </c:numRef>
          </c:val>
          <c:smooth val="0"/>
          <c:extLst>
            <c:ext xmlns:c16="http://schemas.microsoft.com/office/drawing/2014/chart" uri="{C3380CC4-5D6E-409C-BE32-E72D297353CC}">
              <c16:uniqueId val="{00000033-A6EA-4FBD-B4BD-68135BFF4AB3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Sheet1!$BB$2:$BB$7</c:f>
            </c:numRef>
          </c:val>
          <c:smooth val="0"/>
          <c:extLst>
            <c:ext xmlns:c16="http://schemas.microsoft.com/office/drawing/2014/chart" uri="{C3380CC4-5D6E-409C-BE32-E72D297353CC}">
              <c16:uniqueId val="{00000034-A6EA-4FBD-B4BD-68135BFF4AB3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Sheet1!$BC$2:$BC$7</c:f>
            </c:numRef>
          </c:val>
          <c:smooth val="0"/>
          <c:extLst>
            <c:ext xmlns:c16="http://schemas.microsoft.com/office/drawing/2014/chart" uri="{C3380CC4-5D6E-409C-BE32-E72D297353CC}">
              <c16:uniqueId val="{00000035-A6EA-4FBD-B4BD-68135BFF4AB3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Sheet1!$BD$2:$BD$7</c:f>
            </c:numRef>
          </c:val>
          <c:smooth val="0"/>
          <c:extLst>
            <c:ext xmlns:c16="http://schemas.microsoft.com/office/drawing/2014/chart" uri="{C3380CC4-5D6E-409C-BE32-E72D297353CC}">
              <c16:uniqueId val="{00000036-A6EA-4FBD-B4BD-68135BFF4AB3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Sheet1!$BE$2:$BE$7</c:f>
            </c:numRef>
          </c:val>
          <c:smooth val="0"/>
          <c:extLst>
            <c:ext xmlns:c16="http://schemas.microsoft.com/office/drawing/2014/chart" uri="{C3380CC4-5D6E-409C-BE32-E72D297353CC}">
              <c16:uniqueId val="{00000037-A6EA-4FBD-B4BD-68135BFF4AB3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Sheet1!$BF$2:$BF$7</c:f>
            </c:numRef>
          </c:val>
          <c:smooth val="0"/>
          <c:extLst>
            <c:ext xmlns:c16="http://schemas.microsoft.com/office/drawing/2014/chart" uri="{C3380CC4-5D6E-409C-BE32-E72D297353CC}">
              <c16:uniqueId val="{00000038-A6EA-4FBD-B4BD-68135BFF4AB3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Sheet1!$BG$2:$BG$7</c:f>
            </c:numRef>
          </c:val>
          <c:smooth val="0"/>
          <c:extLst>
            <c:ext xmlns:c16="http://schemas.microsoft.com/office/drawing/2014/chart" uri="{C3380CC4-5D6E-409C-BE32-E72D297353CC}">
              <c16:uniqueId val="{00000039-A6EA-4FBD-B4BD-68135BFF4AB3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Sheet1!$BH$2:$BH$7</c:f>
            </c:numRef>
          </c:val>
          <c:smooth val="0"/>
          <c:extLst>
            <c:ext xmlns:c16="http://schemas.microsoft.com/office/drawing/2014/chart" uri="{C3380CC4-5D6E-409C-BE32-E72D297353CC}">
              <c16:uniqueId val="{0000003A-A6EA-4FBD-B4BD-68135BFF4AB3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Sheet1!$BI$2:$BI$7</c:f>
            </c:numRef>
          </c:val>
          <c:smooth val="0"/>
          <c:extLst>
            <c:ext xmlns:c16="http://schemas.microsoft.com/office/drawing/2014/chart" uri="{C3380CC4-5D6E-409C-BE32-E72D297353CC}">
              <c16:uniqueId val="{0000003B-A6EA-4FBD-B4BD-68135BFF4AB3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Sheet1!$BJ$2:$BJ$7</c:f>
            </c:numRef>
          </c:val>
          <c:smooth val="0"/>
          <c:extLst>
            <c:ext xmlns:c16="http://schemas.microsoft.com/office/drawing/2014/chart" uri="{C3380CC4-5D6E-409C-BE32-E72D297353CC}">
              <c16:uniqueId val="{0000003C-A6EA-4FBD-B4BD-68135BFF4AB3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Sheet1!$BK$2:$BK$7</c:f>
            </c:numRef>
          </c:val>
          <c:smooth val="0"/>
          <c:extLst>
            <c:ext xmlns:c16="http://schemas.microsoft.com/office/drawing/2014/chart" uri="{C3380CC4-5D6E-409C-BE32-E72D297353CC}">
              <c16:uniqueId val="{0000003D-A6EA-4FBD-B4BD-68135BFF4AB3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Sheet1!$BL$2:$BL$7</c:f>
            </c:numRef>
          </c:val>
          <c:smooth val="0"/>
          <c:extLst>
            <c:ext xmlns:c16="http://schemas.microsoft.com/office/drawing/2014/chart" uri="{C3380CC4-5D6E-409C-BE32-E72D297353CC}">
              <c16:uniqueId val="{0000003E-A6EA-4FBD-B4BD-68135BFF4AB3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Sheet1!$BM$2:$BM$7</c:f>
            </c:numRef>
          </c:val>
          <c:smooth val="0"/>
          <c:extLst>
            <c:ext xmlns:c16="http://schemas.microsoft.com/office/drawing/2014/chart" uri="{C3380CC4-5D6E-409C-BE32-E72D297353CC}">
              <c16:uniqueId val="{0000003F-A6EA-4FBD-B4BD-68135BFF4AB3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Sheet1!$BN$2:$BN$7</c:f>
            </c:numRef>
          </c:val>
          <c:smooth val="0"/>
          <c:extLst>
            <c:ext xmlns:c16="http://schemas.microsoft.com/office/drawing/2014/chart" uri="{C3380CC4-5D6E-409C-BE32-E72D297353CC}">
              <c16:uniqueId val="{00000040-A6EA-4FBD-B4BD-68135BFF4AB3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Sheet1!$BO$2:$BO$7</c:f>
            </c:numRef>
          </c:val>
          <c:smooth val="0"/>
          <c:extLst>
            <c:ext xmlns:c16="http://schemas.microsoft.com/office/drawing/2014/chart" uri="{C3380CC4-5D6E-409C-BE32-E72D297353CC}">
              <c16:uniqueId val="{00000041-A6EA-4FBD-B4BD-68135BFF4AB3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Sheet1!$BP$2:$BP$7</c:f>
            </c:numRef>
          </c:val>
          <c:smooth val="0"/>
          <c:extLst>
            <c:ext xmlns:c16="http://schemas.microsoft.com/office/drawing/2014/chart" uri="{C3380CC4-5D6E-409C-BE32-E72D297353CC}">
              <c16:uniqueId val="{00000042-A6EA-4FBD-B4BD-68135BFF4AB3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Sheet1!$BQ$2:$BQ$7</c:f>
            </c:numRef>
          </c:val>
          <c:smooth val="0"/>
          <c:extLst>
            <c:ext xmlns:c16="http://schemas.microsoft.com/office/drawing/2014/chart" uri="{C3380CC4-5D6E-409C-BE32-E72D297353CC}">
              <c16:uniqueId val="{00000043-A6EA-4FBD-B4BD-68135BFF4AB3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Sheet1!$BR$2:$BR$7</c:f>
            </c:numRef>
          </c:val>
          <c:smooth val="0"/>
          <c:extLst>
            <c:ext xmlns:c16="http://schemas.microsoft.com/office/drawing/2014/chart" uri="{C3380CC4-5D6E-409C-BE32-E72D297353CC}">
              <c16:uniqueId val="{00000044-A6EA-4FBD-B4BD-68135BFF4AB3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Sheet1!$BS$2:$BS$7</c:f>
            </c:numRef>
          </c:val>
          <c:smooth val="0"/>
          <c:extLst>
            <c:ext xmlns:c16="http://schemas.microsoft.com/office/drawing/2014/chart" uri="{C3380CC4-5D6E-409C-BE32-E72D297353CC}">
              <c16:uniqueId val="{00000045-A6EA-4FBD-B4BD-68135BFF4AB3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Sheet1!$BT$2:$BT$7</c:f>
            </c:numRef>
          </c:val>
          <c:smooth val="0"/>
          <c:extLst>
            <c:ext xmlns:c16="http://schemas.microsoft.com/office/drawing/2014/chart" uri="{C3380CC4-5D6E-409C-BE32-E72D297353CC}">
              <c16:uniqueId val="{00000046-A6EA-4FBD-B4BD-68135BFF4AB3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Sheet1!$BU$2:$BU$7</c:f>
            </c:numRef>
          </c:val>
          <c:smooth val="0"/>
          <c:extLst>
            <c:ext xmlns:c16="http://schemas.microsoft.com/office/drawing/2014/chart" uri="{C3380CC4-5D6E-409C-BE32-E72D297353CC}">
              <c16:uniqueId val="{00000047-A6EA-4FBD-B4BD-68135BFF4AB3}"/>
            </c:ext>
          </c:extLst>
        </c:ser>
        <c:ser>
          <c:idx val="72"/>
          <c:order val="72"/>
          <c:tx>
            <c:strRef>
              <c:f>Sheet1!$BV$1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Sheet1!$BV$2:$BV$7</c:f>
            </c:numRef>
          </c:val>
          <c:smooth val="0"/>
          <c:extLst>
            <c:ext xmlns:c16="http://schemas.microsoft.com/office/drawing/2014/chart" uri="{C3380CC4-5D6E-409C-BE32-E72D297353CC}">
              <c16:uniqueId val="{00000048-A6EA-4FBD-B4BD-68135BFF4AB3}"/>
            </c:ext>
          </c:extLst>
        </c:ser>
        <c:ser>
          <c:idx val="73"/>
          <c:order val="73"/>
          <c:tx>
            <c:strRef>
              <c:f>Sheet1!$BW$1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Sheet1!$BW$2:$BW$7</c:f>
            </c:numRef>
          </c:val>
          <c:smooth val="0"/>
          <c:extLst>
            <c:ext xmlns:c16="http://schemas.microsoft.com/office/drawing/2014/chart" uri="{C3380CC4-5D6E-409C-BE32-E72D297353CC}">
              <c16:uniqueId val="{00000049-A6EA-4FBD-B4BD-68135BFF4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238032"/>
        <c:axId val="240237704"/>
      </c:lineChart>
      <c:catAx>
        <c:axId val="24023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37704"/>
        <c:crosses val="autoZero"/>
        <c:auto val="1"/>
        <c:lblAlgn val="ctr"/>
        <c:lblOffset val="100"/>
        <c:noMultiLvlLbl val="0"/>
      </c:catAx>
      <c:valAx>
        <c:axId val="24023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3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1C10-5F6E-476F-A706-3FFFCAAF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Total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2A913B-F856-4047-B58A-67975B0C3E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977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8528-2FB7-4BEF-8520-2BC3B5272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67E18-091E-4136-B42E-2E160AF0B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73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Interactions Total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Total </dc:title>
  <dc:creator>Administrator</dc:creator>
  <cp:lastModifiedBy>Administrator</cp:lastModifiedBy>
  <cp:revision>1</cp:revision>
  <dcterms:created xsi:type="dcterms:W3CDTF">2017-09-07T08:22:54Z</dcterms:created>
  <dcterms:modified xsi:type="dcterms:W3CDTF">2017-09-07T08:23:02Z</dcterms:modified>
</cp:coreProperties>
</file>