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DB045-EA9B-4089-8A45-6A94B604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31B94-406A-4A65-AC71-77A1E7FA1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322826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0515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65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877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03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33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827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5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23:54:40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@dw_espanol: Algunos mexicanos critican que la @PGR_mx está al servicio del partido en el poder y piden una #FiscaliaQueSirva, informa:…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6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23:53:01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@javierarguedas: Tal vez #JohnnyWalker al final se monte en un auto: el #whisky podría convertirse en el combustible del futuro.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8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23:51:28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Cuatro empresas construirán los prototipos del #muro de #Trump. https://t.co/gkbFsplU7f [jr] https://t.co/EKx03EOxwF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8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22:21:33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avanzar con el #Brexit "tienen que superarse diferencias significativas." https://t.co/9ZxOwppEuW [jr] https://t.co/uGSrSXdWam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1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21:56:57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#Cuadriga: Crisis Migratoria en Europa. ¿Lo logró #Merkel? Discutimos con @c_jkb, Enrique Müller y Magdalena Benavente. https://t.co/coHf7G9GD0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9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21:51:14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imágenes del antes y después de la ciudad muestran el nivel de destrucción en #Houston tras el huracán #Harvey. https://t.co/FHxZIuWk6t https://t.co/hFwGC0awPr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12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FCC59-B619-4279-8A6E-BE921DC69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3930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1822-83ED-4DFD-88EE-332890FE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AED71-D2EF-402F-B635-7AC22DB97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2593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296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606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754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84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503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298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6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21:45:05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Juez estadounidense aprueba extradición del expresidente panameño Ricardo #Martinelli a su país. https://t.co/ZlcG5b8fH6 https://t.co/lECxO3LGQN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85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21:42:17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Princesa #DianaDeGales: vestidos que cuentan una historia #Diana20 https://t.co/hbrGKJP0g1 https://t.co/s9KIAKXvCK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75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21:22:51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en #Cuadriga: @c_jkb, Magdalena Benavente y Enrique Müller discuten c/ @JennyPerezTV la crisis de refugiados en Europa #AlemaniaDecide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2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20:56:57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Policía mexicana crea “Unidad de Mariachis” para mejorar su imagen https://t.co/SW8KHZhdyW @PoliciaFedMx @NarcosOfficial #VictimasDeNarcos https://t.co/G5HxHKyv3f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58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20:37:55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Autoridades catalanas desmienten haber recibido una alerta de la #CIA sobre planes de atentar contra Las Ramblas. https://t.co/jToCzriAIU https://t.co/6DAKhSvei3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0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7E426-07B6-484E-B9EB-83A145868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80491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C781-5EB7-4663-A824-EC8B0FE15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A4131-EAF8-4164-B9F6-AFB627B32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53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431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785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36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016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95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90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1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20:10:29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España expulsa a uno de los tres diplomáticos que tiene la embajada de Corea del Norte en #Madrid. https://t.co/wOyXE3nA9Y https://t.co/CbJHla8Wec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12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Refugiados en Alemania: ¡muéstrame tu celular y te diré quién eres! https://t.co/QzTR5SAzfr https://t.co/OB7uTdtyPC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1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19:11:40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@lauraisanma: Huertas orgánicas para todos! 
Vean en @dw_espanol nuestro capítulo de #economiacreativa sobre la startup #huertasdondesea…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4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19:09:35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dónde obtuvo Corea del Norte su tecnología de misiles? https://t.co/WF3oev3afN https://t.co/P4hCNSed2G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5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19:09:03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Estados Unidos ordena a #Rusia cerrar su consulado en #SanFrancisco.  Siguen choque diplomático entre las potencias. https://t.co/qpakAoJaXD https://t.co/pxnDoRlTBZ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28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19:06:49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Macron tiene que arriesgarlo todo con la reforma laboral.  https://t.co/25zfNunIxy #Macron https://t.co/KY3UF7wXYj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56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8A3B3-A7E0-4E41-8642-FE1272E8D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0134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7840-0A5A-4C43-A367-3D504603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F58AE-C794-4364-976F-4F13DDFE4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01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874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628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47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752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074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181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1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avance de #Cuadriga: una abogada y dos periodistas hablan de la #crisis de refugiados. #AlemaniaDecide ¡No se lo pierdan!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66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18:59:57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Polonia pide ahora compensaciones a Alemania por la Segunda Guerra Mundial. ¿Puede hacerlo? https://t.co/o2sj2qaH1F #segundaguerramundial https://t.co/ZqE5Gwkhd1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7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18:56:43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"Con el agua hasta el cuello" https://t.co/VCMSCsisRI @VLADDO @ONU_es  @cambioclimatic0 @PortalAlemania #COP23 https://t.co/zSFMGxOofZ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60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Veinte años después de su muerte, Diana sigue estando presente. ¿Por qué? https://t.co/mVajgCKx9t #ladydi https://t.co/FyKWKvYF6m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76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18:53:35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Después de 2015, ¿cómo aborda Merkel el tema de los refugiados en la campaña electoral? https://t.co/AHSSyU5BZF https://t.co/5vS46I3SQK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8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18:37:18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Escándalos judiciales de #expresidentes. ¿Saben qué país #latinoamericano tiene más expresidentes en #prisión? https://t.co/Ov9Divupu2 https://t.co/IMoNcjgCOg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22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56188-2957-437E-8572-5E211C948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5279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F9507-6154-40C2-A460-11F2B8A8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630E7-5F97-4756-8111-4F0FA71EF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469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0863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24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34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68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00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119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6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18:30:50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Científicos probarán en #Antártida invernadero ideado para #Marte. Podría revolucionar la #agricultura. @FIA_Chile https://t.co/utXSbiY2af https://t.co/BCrWB8AvrR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@dw_espanol - 2017-08-31 17:58:15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Remezón político en #Chile: renuncia equipo económico de Michelle #Bachelet. https://t.co/mcMdk26QQ5 https://t.co/DltEzTEfFi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0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17277-71FD-4BD5-85D1-AE2DA5472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0755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433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2017-09-04T07:52:00Z</dcterms:created>
  <dcterms:modified xsi:type="dcterms:W3CDTF">2017-09-04T07:53:50Z</dcterms:modified>
</cp:coreProperties>
</file>