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7768-40BA-AED1-45BE3A72DA2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7768-40BA-AED1-45BE3A72DA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4328672"/>
        <c:axId val="244325720"/>
      </c:barChart>
      <c:catAx>
        <c:axId val="244328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325720"/>
        <c:crosses val="autoZero"/>
        <c:auto val="1"/>
        <c:lblAlgn val="ctr"/>
        <c:lblOffset val="100"/>
        <c:noMultiLvlLbl val="0"/>
      </c:catAx>
      <c:valAx>
        <c:axId val="244325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328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20350-1201-4718-BE4B-3B868B915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EE1538-D506-42DF-8CB8-4FC06184F2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12217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174128-F9BB-4B0E-84B8-4A8AF1BEE4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B8FD38-65C7-4C6D-A08F-444C10CFC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5965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Demographics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</dc:title>
  <dc:creator>Administrator</dc:creator>
  <cp:lastModifiedBy>Administrator</cp:lastModifiedBy>
  <cp:revision>1</cp:revision>
  <dcterms:created xsi:type="dcterms:W3CDTF">2017-08-15T09:09:36Z</dcterms:created>
  <dcterms:modified xsi:type="dcterms:W3CDTF">2017-08-15T09:09:43Z</dcterms:modified>
</cp:coreProperties>
</file>