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264473</c:v>
                </c:pt>
                <c:pt idx="1">
                  <c:v>348591</c:v>
                </c:pt>
                <c:pt idx="2">
                  <c:v>254086</c:v>
                </c:pt>
                <c:pt idx="3">
                  <c:v>331778</c:v>
                </c:pt>
                <c:pt idx="4">
                  <c:v>184973</c:v>
                </c:pt>
                <c:pt idx="5">
                  <c:v>309199</c:v>
                </c:pt>
                <c:pt idx="6">
                  <c:v>336441</c:v>
                </c:pt>
                <c:pt idx="7">
                  <c:v>176909</c:v>
                </c:pt>
                <c:pt idx="8">
                  <c:v>303223</c:v>
                </c:pt>
                <c:pt idx="9">
                  <c:v>123395</c:v>
                </c:pt>
                <c:pt idx="10">
                  <c:v>313625</c:v>
                </c:pt>
                <c:pt idx="11">
                  <c:v>151800</c:v>
                </c:pt>
                <c:pt idx="12">
                  <c:v>148765</c:v>
                </c:pt>
                <c:pt idx="13">
                  <c:v>150903</c:v>
                </c:pt>
                <c:pt idx="14">
                  <c:v>145859</c:v>
                </c:pt>
                <c:pt idx="15">
                  <c:v>232266</c:v>
                </c:pt>
                <c:pt idx="16">
                  <c:v>216771</c:v>
                </c:pt>
                <c:pt idx="17">
                  <c:v>296195</c:v>
                </c:pt>
                <c:pt idx="18">
                  <c:v>206877</c:v>
                </c:pt>
                <c:pt idx="19">
                  <c:v>266551</c:v>
                </c:pt>
                <c:pt idx="20">
                  <c:v>511434</c:v>
                </c:pt>
                <c:pt idx="21">
                  <c:v>426981</c:v>
                </c:pt>
                <c:pt idx="22">
                  <c:v>345721</c:v>
                </c:pt>
                <c:pt idx="23">
                  <c:v>330610</c:v>
                </c:pt>
                <c:pt idx="24">
                  <c:v>347749</c:v>
                </c:pt>
                <c:pt idx="25">
                  <c:v>450193</c:v>
                </c:pt>
                <c:pt idx="26">
                  <c:v>469637</c:v>
                </c:pt>
                <c:pt idx="27">
                  <c:v>166320</c:v>
                </c:pt>
                <c:pt idx="28">
                  <c:v>479787</c:v>
                </c:pt>
                <c:pt idx="29">
                  <c:v>485951</c:v>
                </c:pt>
                <c:pt idx="30">
                  <c:v>284008</c:v>
                </c:pt>
                <c:pt idx="31">
                  <c:v>480411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49-4953-8C14-C9D4A9CBE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98904"/>
        <c:axId val="241074920"/>
      </c:lineChart>
      <c:dateAx>
        <c:axId val="24129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74920"/>
        <c:crosses val="autoZero"/>
        <c:auto val="1"/>
        <c:lblOffset val="100"/>
        <c:baseTimeUnit val="days"/>
      </c:dateAx>
      <c:valAx>
        <c:axId val="24107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9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D0F94-87EE-417D-BE4D-282C7524F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4435B-5553-44BB-AB6D-D1B30BEA90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932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D54BE-A7C3-46C8-9218-8D4231336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D51BA-48C7-4ACD-8AFC-B067BBA0B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409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2017-08-14T14:24:24Z</dcterms:created>
  <dcterms:modified xsi:type="dcterms:W3CDTF">2017-08-14T14:24:27Z</dcterms:modified>
</cp:coreProperties>
</file>