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10CE-44D1-8CF8-011B4D49D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041400"/>
        <c:axId val="253969312"/>
      </c:lineChart>
      <c:catAx>
        <c:axId val="5704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69312"/>
        <c:crosses val="autoZero"/>
        <c:auto val="1"/>
        <c:lblAlgn val="ctr"/>
        <c:lblOffset val="100"/>
        <c:noMultiLvlLbl val="0"/>
      </c:catAx>
      <c:valAx>
        <c:axId val="25396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4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763D8-7DB6-4821-A7CE-C5590B211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8A3047-F2CA-4A05-96FD-8EEA9BDD07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823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2E25A-FCD9-4A29-8E60-099C529F7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D8617-9E44-4DBC-90EA-5B5A45B0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236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2017-08-14T14:20:35Z</dcterms:created>
  <dcterms:modified xsi:type="dcterms:W3CDTF">2017-08-14T14:20:44Z</dcterms:modified>
</cp:coreProperties>
</file>