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47</c:v>
                </c:pt>
                <c:pt idx="1">
                  <c:v>35</c:v>
                </c:pt>
                <c:pt idx="2">
                  <c:v>23</c:v>
                </c:pt>
                <c:pt idx="3">
                  <c:v>25</c:v>
                </c:pt>
                <c:pt idx="4">
                  <c:v>28</c:v>
                </c:pt>
                <c:pt idx="5">
                  <c:v>41</c:v>
                </c:pt>
                <c:pt idx="6">
                  <c:v>25</c:v>
                </c:pt>
                <c:pt idx="7">
                  <c:v>24</c:v>
                </c:pt>
                <c:pt idx="8">
                  <c:v>33</c:v>
                </c:pt>
                <c:pt idx="9">
                  <c:v>19</c:v>
                </c:pt>
                <c:pt idx="10">
                  <c:v>19</c:v>
                </c:pt>
                <c:pt idx="11">
                  <c:v>32</c:v>
                </c:pt>
                <c:pt idx="12">
                  <c:v>25</c:v>
                </c:pt>
                <c:pt idx="13">
                  <c:v>29</c:v>
                </c:pt>
                <c:pt idx="14">
                  <c:v>19</c:v>
                </c:pt>
                <c:pt idx="15">
                  <c:v>28</c:v>
                </c:pt>
                <c:pt idx="16">
                  <c:v>24</c:v>
                </c:pt>
                <c:pt idx="17">
                  <c:v>18</c:v>
                </c:pt>
                <c:pt idx="18">
                  <c:v>17</c:v>
                </c:pt>
                <c:pt idx="19">
                  <c:v>24</c:v>
                </c:pt>
                <c:pt idx="20">
                  <c:v>38</c:v>
                </c:pt>
                <c:pt idx="21">
                  <c:v>18</c:v>
                </c:pt>
                <c:pt idx="22">
                  <c:v>25</c:v>
                </c:pt>
                <c:pt idx="23">
                  <c:v>18</c:v>
                </c:pt>
                <c:pt idx="24">
                  <c:v>20</c:v>
                </c:pt>
                <c:pt idx="25">
                  <c:v>36</c:v>
                </c:pt>
                <c:pt idx="26">
                  <c:v>24</c:v>
                </c:pt>
                <c:pt idx="27">
                  <c:v>13</c:v>
                </c:pt>
                <c:pt idx="28">
                  <c:v>47</c:v>
                </c:pt>
                <c:pt idx="29">
                  <c:v>17</c:v>
                </c:pt>
                <c:pt idx="30">
                  <c:v>20</c:v>
                </c:pt>
                <c:pt idx="31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A3-4EFC-9FCC-10A3C0CAA7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398880"/>
        <c:axId val="42697584"/>
      </c:lineChart>
      <c:dateAx>
        <c:axId val="226398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97584"/>
        <c:crosses val="autoZero"/>
        <c:auto val="1"/>
        <c:lblOffset val="100"/>
        <c:baseTimeUnit val="days"/>
      </c:dateAx>
      <c:valAx>
        <c:axId val="4269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39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CDA11-CA10-40F5-8707-F7EED0A8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C6CC2D-725F-4261-B791-F95DB86046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3915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2020A-49A9-4733-BBF2-709DD8522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ECB77-5546-49B2-8B6D-41FCAE4D7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0535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2017-08-14T13:14:06Z</dcterms:created>
  <dcterms:modified xsi:type="dcterms:W3CDTF">2017-08-14T13:14:09Z</dcterms:modified>
</cp:coreProperties>
</file>