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(اردو)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2.7563161877250001E-2</c:v>
                </c:pt>
                <c:pt idx="1">
                  <c:v>3.0973035220013E-2</c:v>
                </c:pt>
                <c:pt idx="2">
                  <c:v>2.9339441594341001E-2</c:v>
                </c:pt>
                <c:pt idx="3">
                  <c:v>2.9121801613273001E-2</c:v>
                </c:pt>
                <c:pt idx="4">
                  <c:v>4.1047476328617001E-2</c:v>
                </c:pt>
                <c:pt idx="5">
                  <c:v>3.9721987861125997E-2</c:v>
                </c:pt>
                <c:pt idx="6">
                  <c:v>3.3864365275638998E-2</c:v>
                </c:pt>
                <c:pt idx="7">
                  <c:v>3.5928857396203003E-2</c:v>
                </c:pt>
                <c:pt idx="8">
                  <c:v>3.3813108866225003E-2</c:v>
                </c:pt>
                <c:pt idx="9">
                  <c:v>2.4329336917902001E-2</c:v>
                </c:pt>
                <c:pt idx="10">
                  <c:v>2.5178884586373001E-2</c:v>
                </c:pt>
                <c:pt idx="11">
                  <c:v>3.9759856127075999E-2</c:v>
                </c:pt>
                <c:pt idx="12">
                  <c:v>2.8173003596393999E-2</c:v>
                </c:pt>
                <c:pt idx="13">
                  <c:v>3.1651541011282001E-2</c:v>
                </c:pt>
                <c:pt idx="14">
                  <c:v>2.6257301027446001E-2</c:v>
                </c:pt>
                <c:pt idx="15">
                  <c:v>3.0837124454091001E-2</c:v>
                </c:pt>
                <c:pt idx="16">
                  <c:v>2.6911196073512E-2</c:v>
                </c:pt>
                <c:pt idx="17">
                  <c:v>2.3252086088887999E-2</c:v>
                </c:pt>
                <c:pt idx="18">
                  <c:v>2.054691140553E-2</c:v>
                </c:pt>
                <c:pt idx="19">
                  <c:v>2.3784592716713002E-2</c:v>
                </c:pt>
                <c:pt idx="20">
                  <c:v>2.4195139580117E-2</c:v>
                </c:pt>
                <c:pt idx="21">
                  <c:v>2.8005663536790001E-2</c:v>
                </c:pt>
                <c:pt idx="22">
                  <c:v>3.0933341804874E-2</c:v>
                </c:pt>
                <c:pt idx="23">
                  <c:v>2.2963122731497001E-2</c:v>
                </c:pt>
                <c:pt idx="24">
                  <c:v>2.9593324402730999E-2</c:v>
                </c:pt>
                <c:pt idx="25">
                  <c:v>2.8177850662421001E-2</c:v>
                </c:pt>
                <c:pt idx="26">
                  <c:v>2.4382087195058001E-2</c:v>
                </c:pt>
                <c:pt idx="27">
                  <c:v>2.143979689666E-2</c:v>
                </c:pt>
                <c:pt idx="28">
                  <c:v>2.6493887725982001E-2</c:v>
                </c:pt>
                <c:pt idx="29">
                  <c:v>2.2260289980331999E-2</c:v>
                </c:pt>
                <c:pt idx="30">
                  <c:v>2.3819091807008998E-2</c:v>
                </c:pt>
                <c:pt idx="31">
                  <c:v>3.0703524807950001E-2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C6-4BDB-B7A0-265424C262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853456"/>
        <c:axId val="52852472"/>
      </c:lineChart>
      <c:dateAx>
        <c:axId val="5285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52472"/>
        <c:crosses val="autoZero"/>
        <c:auto val="1"/>
        <c:lblOffset val="100"/>
        <c:baseTimeUnit val="days"/>
      </c:dateAx>
      <c:valAx>
        <c:axId val="5285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5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48AFA-B0C9-4739-9AC8-CAA8EB801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E69520-DC49-4F56-9F0A-F5AF5D8473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3896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0E375-2E49-443C-9D81-E20DE9125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CD36A-71F1-4BA2-8704-84809AC1C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58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2017-08-14T13:13:00Z</dcterms:created>
  <dcterms:modified xsi:type="dcterms:W3CDTF">2017-08-14T13:13:03Z</dcterms:modified>
</cp:coreProperties>
</file>