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325D-407D-BF8C-D849DBF01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110760"/>
        <c:axId val="229111088"/>
      </c:lineChart>
      <c:catAx>
        <c:axId val="22911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1088"/>
        <c:crosses val="autoZero"/>
        <c:auto val="1"/>
        <c:lblAlgn val="ctr"/>
        <c:lblOffset val="100"/>
        <c:noMultiLvlLbl val="0"/>
      </c:catAx>
      <c:valAx>
        <c:axId val="22911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1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3F26-61EF-454B-9877-32FBA8C6B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3F6623-5167-4D7E-B8D0-1F76FAEEA3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425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C990B-772D-445C-90F8-902611CBF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2FCFD-F483-415A-969D-D0F83CAAE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79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2017-08-14T13:11:32Z</dcterms:created>
  <dcterms:modified xsi:type="dcterms:W3CDTF">2017-08-14T13:11:35Z</dcterms:modified>
</cp:coreProperties>
</file>