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(اردو)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42737</c:v>
                </c:pt>
                <c:pt idx="1">
                  <c:v>42744</c:v>
                </c:pt>
                <c:pt idx="2">
                  <c:v>42751</c:v>
                </c:pt>
                <c:pt idx="3">
                  <c:v>42758</c:v>
                </c:pt>
                <c:pt idx="4">
                  <c:v>42765</c:v>
                </c:pt>
                <c:pt idx="5">
                  <c:v>42772</c:v>
                </c:pt>
                <c:pt idx="6">
                  <c:v>42779</c:v>
                </c:pt>
                <c:pt idx="7">
                  <c:v>42786</c:v>
                </c:pt>
                <c:pt idx="8">
                  <c:v>42793</c:v>
                </c:pt>
                <c:pt idx="9">
                  <c:v>42800</c:v>
                </c:pt>
                <c:pt idx="10">
                  <c:v>42807</c:v>
                </c:pt>
                <c:pt idx="11">
                  <c:v>42814</c:v>
                </c:pt>
                <c:pt idx="12">
                  <c:v>42821</c:v>
                </c:pt>
                <c:pt idx="13">
                  <c:v>42828</c:v>
                </c:pt>
                <c:pt idx="14">
                  <c:v>42835</c:v>
                </c:pt>
                <c:pt idx="15">
                  <c:v>42842</c:v>
                </c:pt>
                <c:pt idx="16">
                  <c:v>42849</c:v>
                </c:pt>
                <c:pt idx="17">
                  <c:v>42856</c:v>
                </c:pt>
                <c:pt idx="18">
                  <c:v>42863</c:v>
                </c:pt>
                <c:pt idx="19">
                  <c:v>42870</c:v>
                </c:pt>
                <c:pt idx="20">
                  <c:v>42877</c:v>
                </c:pt>
                <c:pt idx="21">
                  <c:v>42884</c:v>
                </c:pt>
                <c:pt idx="22">
                  <c:v>42891</c:v>
                </c:pt>
                <c:pt idx="23">
                  <c:v>42898</c:v>
                </c:pt>
                <c:pt idx="24">
                  <c:v>42905</c:v>
                </c:pt>
                <c:pt idx="25">
                  <c:v>42912</c:v>
                </c:pt>
                <c:pt idx="26">
                  <c:v>42919</c:v>
                </c:pt>
                <c:pt idx="27">
                  <c:v>42926</c:v>
                </c:pt>
                <c:pt idx="28">
                  <c:v>42933</c:v>
                </c:pt>
                <c:pt idx="29">
                  <c:v>42940</c:v>
                </c:pt>
                <c:pt idx="30">
                  <c:v>42947</c:v>
                </c:pt>
                <c:pt idx="31">
                  <c:v>42954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432</c:v>
                </c:pt>
                <c:pt idx="1">
                  <c:v>486</c:v>
                </c:pt>
                <c:pt idx="2">
                  <c:v>461</c:v>
                </c:pt>
                <c:pt idx="3">
                  <c:v>459</c:v>
                </c:pt>
                <c:pt idx="4">
                  <c:v>648</c:v>
                </c:pt>
                <c:pt idx="5">
                  <c:v>629</c:v>
                </c:pt>
                <c:pt idx="6">
                  <c:v>538</c:v>
                </c:pt>
                <c:pt idx="7">
                  <c:v>572</c:v>
                </c:pt>
                <c:pt idx="8">
                  <c:v>540</c:v>
                </c:pt>
                <c:pt idx="9">
                  <c:v>389</c:v>
                </c:pt>
                <c:pt idx="10">
                  <c:v>403</c:v>
                </c:pt>
                <c:pt idx="11">
                  <c:v>638</c:v>
                </c:pt>
                <c:pt idx="12">
                  <c:v>453</c:v>
                </c:pt>
                <c:pt idx="13">
                  <c:v>510</c:v>
                </c:pt>
                <c:pt idx="14">
                  <c:v>423</c:v>
                </c:pt>
                <c:pt idx="15">
                  <c:v>498</c:v>
                </c:pt>
                <c:pt idx="16">
                  <c:v>436</c:v>
                </c:pt>
                <c:pt idx="17">
                  <c:v>377</c:v>
                </c:pt>
                <c:pt idx="18">
                  <c:v>333</c:v>
                </c:pt>
                <c:pt idx="19">
                  <c:v>387</c:v>
                </c:pt>
                <c:pt idx="20">
                  <c:v>394</c:v>
                </c:pt>
                <c:pt idx="21">
                  <c:v>457</c:v>
                </c:pt>
                <c:pt idx="22">
                  <c:v>506</c:v>
                </c:pt>
                <c:pt idx="23">
                  <c:v>376</c:v>
                </c:pt>
                <c:pt idx="24">
                  <c:v>486</c:v>
                </c:pt>
                <c:pt idx="25">
                  <c:v>463</c:v>
                </c:pt>
                <c:pt idx="26">
                  <c:v>401</c:v>
                </c:pt>
                <c:pt idx="27">
                  <c:v>353</c:v>
                </c:pt>
                <c:pt idx="28">
                  <c:v>437</c:v>
                </c:pt>
                <c:pt idx="29">
                  <c:v>368</c:v>
                </c:pt>
                <c:pt idx="30">
                  <c:v>394</c:v>
                </c:pt>
                <c:pt idx="31">
                  <c:v>508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EB-425C-99FD-1461C4BB69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3767776"/>
        <c:axId val="172720416"/>
      </c:lineChart>
      <c:dateAx>
        <c:axId val="173767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720416"/>
        <c:crosses val="autoZero"/>
        <c:auto val="1"/>
        <c:lblOffset val="100"/>
        <c:baseTimeUnit val="days"/>
      </c:dateAx>
      <c:valAx>
        <c:axId val="172720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767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2360-002E-47C0-83FF-CF72A5834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C0367B-85E7-4EB3-B241-1126BCB896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66382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3B986E-EA7A-4D5F-8384-E013FD75E2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01/02/2017 - 08/13/2017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B14E36-C44A-4A81-B5E0-8AE673DDF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9252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</dc:title>
  <dc:creator>Administrator</dc:creator>
  <cp:lastModifiedBy>Administrator</cp:lastModifiedBy>
  <cp:revision>1</cp:revision>
  <dcterms:created xsi:type="dcterms:W3CDTF">2017-08-14T13:10:49Z</dcterms:created>
  <dcterms:modified xsi:type="dcterms:W3CDTF">2017-08-14T13:10:52Z</dcterms:modified>
</cp:coreProperties>
</file>