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(اردو)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42737</c:v>
                </c:pt>
                <c:pt idx="1">
                  <c:v>42744</c:v>
                </c:pt>
                <c:pt idx="2">
                  <c:v>42751</c:v>
                </c:pt>
                <c:pt idx="3">
                  <c:v>42758</c:v>
                </c:pt>
                <c:pt idx="4">
                  <c:v>42765</c:v>
                </c:pt>
                <c:pt idx="5">
                  <c:v>42772</c:v>
                </c:pt>
                <c:pt idx="6">
                  <c:v>42779</c:v>
                </c:pt>
                <c:pt idx="7">
                  <c:v>42786</c:v>
                </c:pt>
                <c:pt idx="8">
                  <c:v>42793</c:v>
                </c:pt>
                <c:pt idx="9">
                  <c:v>42800</c:v>
                </c:pt>
                <c:pt idx="10">
                  <c:v>42807</c:v>
                </c:pt>
                <c:pt idx="11">
                  <c:v>42814</c:v>
                </c:pt>
                <c:pt idx="12">
                  <c:v>42821</c:v>
                </c:pt>
                <c:pt idx="13">
                  <c:v>42828</c:v>
                </c:pt>
                <c:pt idx="14">
                  <c:v>42835</c:v>
                </c:pt>
                <c:pt idx="15">
                  <c:v>42842</c:v>
                </c:pt>
                <c:pt idx="16">
                  <c:v>42849</c:v>
                </c:pt>
                <c:pt idx="17">
                  <c:v>42856</c:v>
                </c:pt>
                <c:pt idx="18">
                  <c:v>42863</c:v>
                </c:pt>
                <c:pt idx="19">
                  <c:v>42870</c:v>
                </c:pt>
                <c:pt idx="20">
                  <c:v>42877</c:v>
                </c:pt>
                <c:pt idx="21">
                  <c:v>42884</c:v>
                </c:pt>
                <c:pt idx="22">
                  <c:v>42891</c:v>
                </c:pt>
                <c:pt idx="23">
                  <c:v>42898</c:v>
                </c:pt>
                <c:pt idx="24">
                  <c:v>42905</c:v>
                </c:pt>
                <c:pt idx="25">
                  <c:v>42912</c:v>
                </c:pt>
                <c:pt idx="26">
                  <c:v>42919</c:v>
                </c:pt>
                <c:pt idx="27">
                  <c:v>42926</c:v>
                </c:pt>
                <c:pt idx="28">
                  <c:v>42933</c:v>
                </c:pt>
                <c:pt idx="29">
                  <c:v>42940</c:v>
                </c:pt>
                <c:pt idx="30">
                  <c:v>42947</c:v>
                </c:pt>
                <c:pt idx="31">
                  <c:v>42954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3281</c:v>
                </c:pt>
                <c:pt idx="1">
                  <c:v>3525</c:v>
                </c:pt>
                <c:pt idx="2">
                  <c:v>2679</c:v>
                </c:pt>
                <c:pt idx="3">
                  <c:v>3386</c:v>
                </c:pt>
                <c:pt idx="4">
                  <c:v>3488</c:v>
                </c:pt>
                <c:pt idx="5">
                  <c:v>3823</c:v>
                </c:pt>
                <c:pt idx="6">
                  <c:v>5533</c:v>
                </c:pt>
                <c:pt idx="7">
                  <c:v>4959</c:v>
                </c:pt>
                <c:pt idx="8">
                  <c:v>3260</c:v>
                </c:pt>
                <c:pt idx="9">
                  <c:v>2403</c:v>
                </c:pt>
                <c:pt idx="10">
                  <c:v>2213</c:v>
                </c:pt>
                <c:pt idx="11">
                  <c:v>2987</c:v>
                </c:pt>
                <c:pt idx="12">
                  <c:v>2829</c:v>
                </c:pt>
                <c:pt idx="13">
                  <c:v>3239</c:v>
                </c:pt>
                <c:pt idx="14">
                  <c:v>-1178</c:v>
                </c:pt>
                <c:pt idx="15">
                  <c:v>5643</c:v>
                </c:pt>
                <c:pt idx="16">
                  <c:v>4289</c:v>
                </c:pt>
                <c:pt idx="17">
                  <c:v>1863</c:v>
                </c:pt>
                <c:pt idx="18">
                  <c:v>2077</c:v>
                </c:pt>
                <c:pt idx="19">
                  <c:v>1315</c:v>
                </c:pt>
                <c:pt idx="20">
                  <c:v>2222</c:v>
                </c:pt>
                <c:pt idx="21">
                  <c:v>4412</c:v>
                </c:pt>
                <c:pt idx="22">
                  <c:v>4687</c:v>
                </c:pt>
                <c:pt idx="23">
                  <c:v>3754</c:v>
                </c:pt>
                <c:pt idx="24">
                  <c:v>1933</c:v>
                </c:pt>
                <c:pt idx="25">
                  <c:v>2330</c:v>
                </c:pt>
                <c:pt idx="26">
                  <c:v>1525</c:v>
                </c:pt>
                <c:pt idx="27">
                  <c:v>1698</c:v>
                </c:pt>
                <c:pt idx="28">
                  <c:v>2153</c:v>
                </c:pt>
                <c:pt idx="29">
                  <c:v>1980</c:v>
                </c:pt>
                <c:pt idx="30">
                  <c:v>1327</c:v>
                </c:pt>
                <c:pt idx="31">
                  <c:v>1092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11-42AE-9C7D-84FE4C706F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5741280"/>
        <c:axId val="225743904"/>
      </c:lineChart>
      <c:dateAx>
        <c:axId val="225741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743904"/>
        <c:crosses val="autoZero"/>
        <c:auto val="1"/>
        <c:lblOffset val="100"/>
        <c:baseTimeUnit val="days"/>
      </c:dateAx>
      <c:valAx>
        <c:axId val="225743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741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D8906-7EBD-4B16-AF1B-BD95E6FCA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F41E36-94DE-4078-8253-FFC8C9A1A5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87414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4F6425-9FF8-4D53-B07A-456083331D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01/02/2017 - 08/13/2017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ED2A6-6C8A-4296-B50C-7BA18A3AE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8051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</dc:title>
  <dc:creator>Administrator</dc:creator>
  <cp:lastModifiedBy>Administrator</cp:lastModifiedBy>
  <cp:revision>1</cp:revision>
  <dcterms:created xsi:type="dcterms:W3CDTF">2017-08-14T13:09:09Z</dcterms:created>
  <dcterms:modified xsi:type="dcterms:W3CDTF">2017-08-14T13:09:13Z</dcterms:modified>
</cp:coreProperties>
</file>