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202</c:v>
                </c:pt>
                <c:pt idx="1">
                  <c:v>188</c:v>
                </c:pt>
                <c:pt idx="2">
                  <c:v>180</c:v>
                </c:pt>
                <c:pt idx="3">
                  <c:v>190</c:v>
                </c:pt>
                <c:pt idx="4">
                  <c:v>178</c:v>
                </c:pt>
                <c:pt idx="5">
                  <c:v>184</c:v>
                </c:pt>
                <c:pt idx="6">
                  <c:v>199</c:v>
                </c:pt>
                <c:pt idx="7">
                  <c:v>169</c:v>
                </c:pt>
                <c:pt idx="8">
                  <c:v>181</c:v>
                </c:pt>
                <c:pt idx="9">
                  <c:v>151</c:v>
                </c:pt>
                <c:pt idx="10">
                  <c:v>161</c:v>
                </c:pt>
                <c:pt idx="11">
                  <c:v>158</c:v>
                </c:pt>
                <c:pt idx="12">
                  <c:v>198</c:v>
                </c:pt>
                <c:pt idx="13">
                  <c:v>196</c:v>
                </c:pt>
                <c:pt idx="14">
                  <c:v>184</c:v>
                </c:pt>
                <c:pt idx="15">
                  <c:v>164</c:v>
                </c:pt>
                <c:pt idx="16">
                  <c:v>190</c:v>
                </c:pt>
                <c:pt idx="17">
                  <c:v>206</c:v>
                </c:pt>
                <c:pt idx="18">
                  <c:v>184</c:v>
                </c:pt>
                <c:pt idx="19">
                  <c:v>184</c:v>
                </c:pt>
                <c:pt idx="20">
                  <c:v>199</c:v>
                </c:pt>
                <c:pt idx="21">
                  <c:v>189</c:v>
                </c:pt>
                <c:pt idx="22">
                  <c:v>201</c:v>
                </c:pt>
                <c:pt idx="23">
                  <c:v>196</c:v>
                </c:pt>
                <c:pt idx="24">
                  <c:v>194</c:v>
                </c:pt>
                <c:pt idx="25">
                  <c:v>179</c:v>
                </c:pt>
                <c:pt idx="26">
                  <c:v>201</c:v>
                </c:pt>
                <c:pt idx="27">
                  <c:v>202</c:v>
                </c:pt>
                <c:pt idx="28">
                  <c:v>220</c:v>
                </c:pt>
                <c:pt idx="29">
                  <c:v>229</c:v>
                </c:pt>
                <c:pt idx="30">
                  <c:v>218</c:v>
                </c:pt>
                <c:pt idx="31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3E-4E78-BD3D-A00E9B459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197184"/>
        <c:axId val="231197840"/>
      </c:lineChart>
      <c:dateAx>
        <c:axId val="231197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97840"/>
        <c:crosses val="autoZero"/>
        <c:auto val="1"/>
        <c:lblOffset val="100"/>
        <c:baseTimeUnit val="days"/>
      </c:dateAx>
      <c:valAx>
        <c:axId val="23119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9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99AB9-73BC-442B-84F1-F833BD4F6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7C13B7-2F67-434A-9057-EA3DC0F282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0675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5E7BB-B6D0-4E93-B054-7B1C67F38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DC4E2-FF4A-4EA9-A191-2AC3FB83F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978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2017-08-14T13:08:25Z</dcterms:created>
  <dcterms:modified xsi:type="dcterms:W3CDTF">2017-08-14T13:08:28Z</dcterms:modified>
</cp:coreProperties>
</file>