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3281</c:v>
                </c:pt>
                <c:pt idx="1">
                  <c:v>3525</c:v>
                </c:pt>
                <c:pt idx="2">
                  <c:v>2679</c:v>
                </c:pt>
                <c:pt idx="3">
                  <c:v>3386</c:v>
                </c:pt>
                <c:pt idx="4">
                  <c:v>3488</c:v>
                </c:pt>
                <c:pt idx="5">
                  <c:v>3823</c:v>
                </c:pt>
                <c:pt idx="6">
                  <c:v>5533</c:v>
                </c:pt>
                <c:pt idx="7">
                  <c:v>4959</c:v>
                </c:pt>
                <c:pt idx="8">
                  <c:v>3260</c:v>
                </c:pt>
                <c:pt idx="9">
                  <c:v>2403</c:v>
                </c:pt>
                <c:pt idx="10">
                  <c:v>2213</c:v>
                </c:pt>
                <c:pt idx="11">
                  <c:v>2987</c:v>
                </c:pt>
                <c:pt idx="12">
                  <c:v>2829</c:v>
                </c:pt>
                <c:pt idx="13">
                  <c:v>3239</c:v>
                </c:pt>
                <c:pt idx="14">
                  <c:v>-1178</c:v>
                </c:pt>
                <c:pt idx="15">
                  <c:v>5643</c:v>
                </c:pt>
                <c:pt idx="16">
                  <c:v>4289</c:v>
                </c:pt>
                <c:pt idx="17">
                  <c:v>1863</c:v>
                </c:pt>
                <c:pt idx="18">
                  <c:v>2077</c:v>
                </c:pt>
                <c:pt idx="19">
                  <c:v>1315</c:v>
                </c:pt>
                <c:pt idx="20">
                  <c:v>2222</c:v>
                </c:pt>
                <c:pt idx="21">
                  <c:v>4412</c:v>
                </c:pt>
                <c:pt idx="22">
                  <c:v>4687</c:v>
                </c:pt>
                <c:pt idx="23">
                  <c:v>3754</c:v>
                </c:pt>
                <c:pt idx="24">
                  <c:v>1933</c:v>
                </c:pt>
                <c:pt idx="25">
                  <c:v>2330</c:v>
                </c:pt>
                <c:pt idx="26">
                  <c:v>1525</c:v>
                </c:pt>
                <c:pt idx="27">
                  <c:v>1698</c:v>
                </c:pt>
                <c:pt idx="28">
                  <c:v>2153</c:v>
                </c:pt>
                <c:pt idx="29">
                  <c:v>1980</c:v>
                </c:pt>
                <c:pt idx="30">
                  <c:v>1327</c:v>
                </c:pt>
                <c:pt idx="31">
                  <c:v>1092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55-47A5-9D02-4EEC3A6AC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504640"/>
        <c:axId val="226762992"/>
      </c:lineChart>
      <c:dateAx>
        <c:axId val="22750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762992"/>
        <c:crosses val="autoZero"/>
        <c:auto val="1"/>
        <c:lblOffset val="100"/>
        <c:baseTimeUnit val="days"/>
      </c:dateAx>
      <c:valAx>
        <c:axId val="22676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0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6A3BD-7613-4F0B-85A0-006E9C290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BE5D91-3446-4B78-B723-5717C7ACF9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70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6840D6-88A4-4ECB-A9FC-65356D108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D015B-A48D-4F54-B044-3B1BDD73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24275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2017-08-14T13:05:54Z</dcterms:created>
  <dcterms:modified xsi:type="dcterms:W3CDTF">2017-08-14T13:05:57Z</dcterms:modified>
</cp:coreProperties>
</file>