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Sheet1!$B$2:$B$33</c:f>
            </c:numRef>
          </c:val>
          <c:smooth val="0"/>
          <c:extLst>
            <c:ext xmlns:c16="http://schemas.microsoft.com/office/drawing/2014/chart" uri="{C3380CC4-5D6E-409C-BE32-E72D297353CC}">
              <c16:uniqueId val="{00000000-7317-48AF-B0B6-5760C4163A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916160"/>
        <c:axId val="241914192"/>
      </c:lineChart>
      <c:catAx>
        <c:axId val="241916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914192"/>
        <c:crosses val="autoZero"/>
        <c:auto val="1"/>
        <c:lblAlgn val="ctr"/>
        <c:lblOffset val="100"/>
        <c:noMultiLvlLbl val="0"/>
      </c:catAx>
      <c:valAx>
        <c:axId val="241914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916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D04C7-EA51-468D-A3FD-1800FE122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DDBA1E-3987-45A7-B7A2-C38F79A7B0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65452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96831E-70B5-4D57-A138-53958DFAD3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01/02/2017 - 08/13/2017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CA1E19-032B-4658-A1EA-76994CCBD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0245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Change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</dc:title>
  <dc:creator>Administrator</dc:creator>
  <cp:lastModifiedBy>Administrator</cp:lastModifiedBy>
  <cp:revision>1</cp:revision>
  <dcterms:created xsi:type="dcterms:W3CDTF">2017-08-14T13:01:59Z</dcterms:created>
  <dcterms:modified xsi:type="dcterms:W3CDTF">2017-08-14T13:02:04Z</dcterms:modified>
</cp:coreProperties>
</file>