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B208-4C79-923D-94FDAFD68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480000"/>
        <c:axId val="243480328"/>
      </c:lineChart>
      <c:catAx>
        <c:axId val="24348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80328"/>
        <c:crosses val="autoZero"/>
        <c:auto val="1"/>
        <c:lblAlgn val="ctr"/>
        <c:lblOffset val="100"/>
        <c:noMultiLvlLbl val="0"/>
      </c:catAx>
      <c:valAx>
        <c:axId val="243480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8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1E52F-5047-4351-ADA9-CA607359A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F469E0-4138-4D63-B5EC-F19F2483CB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0529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4A5B8-FC73-4800-A333-FD1FB8944E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01/02/2017 - 08/13/2017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9E270-6A8F-4791-B1DF-EFD38C5E4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308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</dc:title>
  <dc:creator>Administrator</dc:creator>
  <cp:lastModifiedBy>Administrator</cp:lastModifiedBy>
  <cp:revision>1</cp:revision>
  <dcterms:created xsi:type="dcterms:W3CDTF">2017-08-14T13:01:45Z</dcterms:created>
  <dcterms:modified xsi:type="dcterms:W3CDTF">2017-08-14T13:01:48Z</dcterms:modified>
</cp:coreProperties>
</file>