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B3D0-4873-9131-3D4B93904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505840"/>
        <c:axId val="171506168"/>
      </c:lineChart>
      <c:catAx>
        <c:axId val="17150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06168"/>
        <c:crosses val="autoZero"/>
        <c:auto val="1"/>
        <c:lblAlgn val="ctr"/>
        <c:lblOffset val="100"/>
        <c:noMultiLvlLbl val="0"/>
      </c:catAx>
      <c:valAx>
        <c:axId val="17150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0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14A5-AC45-4395-BEE8-E95C758A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7204B-E3EC-45F4-A850-06701185E1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6819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98100-63E1-4158-A4E1-A45245D17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F4FD0-F200-498B-B0A2-A8805BBA0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07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2017-08-14T13:01:40Z</dcterms:created>
  <dcterms:modified xsi:type="dcterms:W3CDTF">2017-08-14T13:01:43Z</dcterms:modified>
</cp:coreProperties>
</file>