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178882</c:v>
                </c:pt>
                <c:pt idx="1">
                  <c:v>189681</c:v>
                </c:pt>
                <c:pt idx="2">
                  <c:v>145268</c:v>
                </c:pt>
                <c:pt idx="3">
                  <c:v>139414</c:v>
                </c:pt>
                <c:pt idx="4">
                  <c:v>143423</c:v>
                </c:pt>
                <c:pt idx="5">
                  <c:v>182152</c:v>
                </c:pt>
                <c:pt idx="6">
                  <c:v>160180</c:v>
                </c:pt>
                <c:pt idx="7">
                  <c:v>123098</c:v>
                </c:pt>
                <c:pt idx="8">
                  <c:v>142490</c:v>
                </c:pt>
                <c:pt idx="9">
                  <c:v>111167</c:v>
                </c:pt>
                <c:pt idx="10">
                  <c:v>100252</c:v>
                </c:pt>
                <c:pt idx="11">
                  <c:v>133935</c:v>
                </c:pt>
                <c:pt idx="12">
                  <c:v>120473</c:v>
                </c:pt>
                <c:pt idx="13">
                  <c:v>114063</c:v>
                </c:pt>
                <c:pt idx="14">
                  <c:v>123491</c:v>
                </c:pt>
                <c:pt idx="15">
                  <c:v>130145</c:v>
                </c:pt>
                <c:pt idx="16">
                  <c:v>118971</c:v>
                </c:pt>
                <c:pt idx="17">
                  <c:v>151164</c:v>
                </c:pt>
                <c:pt idx="18">
                  <c:v>94147</c:v>
                </c:pt>
                <c:pt idx="19">
                  <c:v>123751</c:v>
                </c:pt>
                <c:pt idx="20">
                  <c:v>162435</c:v>
                </c:pt>
                <c:pt idx="21">
                  <c:v>165980</c:v>
                </c:pt>
                <c:pt idx="22">
                  <c:v>152677</c:v>
                </c:pt>
                <c:pt idx="23">
                  <c:v>132279</c:v>
                </c:pt>
                <c:pt idx="24">
                  <c:v>137733</c:v>
                </c:pt>
                <c:pt idx="25">
                  <c:v>196539</c:v>
                </c:pt>
                <c:pt idx="26">
                  <c:v>144976</c:v>
                </c:pt>
                <c:pt idx="27">
                  <c:v>115417</c:v>
                </c:pt>
                <c:pt idx="28">
                  <c:v>182737</c:v>
                </c:pt>
                <c:pt idx="29">
                  <c:v>171882</c:v>
                </c:pt>
                <c:pt idx="30">
                  <c:v>124698</c:v>
                </c:pt>
                <c:pt idx="31">
                  <c:v>148468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6-4256-B92F-EB45BEF37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89440"/>
        <c:axId val="172529464"/>
      </c:lineChart>
      <c:dateAx>
        <c:axId val="5478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29464"/>
        <c:crosses val="autoZero"/>
        <c:auto val="1"/>
        <c:lblOffset val="100"/>
        <c:baseTimeUnit val="days"/>
      </c:dateAx>
      <c:valAx>
        <c:axId val="17252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8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0C2D-73C4-4585-A654-F68170F4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5F813-9D22-443B-8C2F-87F448D7D2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165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9C96E-3261-4BD2-83DC-DE8AFAFDC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D2A5B-7326-40AE-BC33-28CA379F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90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2017-08-14T12:55:55Z</dcterms:created>
  <dcterms:modified xsi:type="dcterms:W3CDTF">2017-08-14T12:55:58Z</dcterms:modified>
</cp:coreProperties>
</file>