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7E55-487C-8A47-5E6DFCDD9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536232"/>
        <c:axId val="237220984"/>
      </c:lineChart>
      <c:catAx>
        <c:axId val="23853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20984"/>
        <c:crosses val="autoZero"/>
        <c:auto val="1"/>
        <c:lblAlgn val="ctr"/>
        <c:lblOffset val="100"/>
        <c:noMultiLvlLbl val="0"/>
      </c:catAx>
      <c:valAx>
        <c:axId val="23722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3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F885-8238-4B46-B3D1-8228574BF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007C8C-F274-4B4B-893C-CC2422A8D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5176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B1F36-2AE7-46AA-AED2-F16303C82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4380-08DA-443E-91F1-CDD28078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867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2017-08-14T12:55:38Z</dcterms:created>
  <dcterms:modified xsi:type="dcterms:W3CDTF">2017-08-14T12:55:41Z</dcterms:modified>
</cp:coreProperties>
</file>