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0E5D-4294-A79F-E905D3A86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826248"/>
        <c:axId val="236140112"/>
      </c:lineChart>
      <c:catAx>
        <c:axId val="16282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40112"/>
        <c:crosses val="autoZero"/>
        <c:auto val="1"/>
        <c:lblAlgn val="ctr"/>
        <c:lblOffset val="100"/>
        <c:noMultiLvlLbl val="0"/>
      </c:catAx>
      <c:valAx>
        <c:axId val="23614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82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ADDE-7832-4F15-867F-36F3B3896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C35317-AF58-4BC7-87B2-A7541CD867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5424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99656-F8B7-465E-9A33-B689A75C0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13F6F-C320-4BFB-A8EE-E63EF2661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33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2017-08-14T12:53:35Z</dcterms:created>
  <dcterms:modified xsi:type="dcterms:W3CDTF">2017-08-14T12:53:38Z</dcterms:modified>
</cp:coreProperties>
</file>