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1025156</c:v>
                </c:pt>
                <c:pt idx="1">
                  <c:v>1064074</c:v>
                </c:pt>
                <c:pt idx="2">
                  <c:v>721179</c:v>
                </c:pt>
                <c:pt idx="3">
                  <c:v>732382</c:v>
                </c:pt>
                <c:pt idx="4">
                  <c:v>767403</c:v>
                </c:pt>
                <c:pt idx="5">
                  <c:v>914631</c:v>
                </c:pt>
                <c:pt idx="6">
                  <c:v>893479</c:v>
                </c:pt>
                <c:pt idx="7">
                  <c:v>732369</c:v>
                </c:pt>
                <c:pt idx="8">
                  <c:v>868589</c:v>
                </c:pt>
                <c:pt idx="9">
                  <c:v>567477</c:v>
                </c:pt>
                <c:pt idx="10">
                  <c:v>578899</c:v>
                </c:pt>
                <c:pt idx="11">
                  <c:v>685119</c:v>
                </c:pt>
                <c:pt idx="12">
                  <c:v>767258</c:v>
                </c:pt>
                <c:pt idx="13">
                  <c:v>724169</c:v>
                </c:pt>
                <c:pt idx="14">
                  <c:v>668747</c:v>
                </c:pt>
                <c:pt idx="15">
                  <c:v>830123</c:v>
                </c:pt>
                <c:pt idx="16">
                  <c:v>789071</c:v>
                </c:pt>
                <c:pt idx="17">
                  <c:v>970409</c:v>
                </c:pt>
                <c:pt idx="18">
                  <c:v>666392</c:v>
                </c:pt>
                <c:pt idx="19">
                  <c:v>740291</c:v>
                </c:pt>
                <c:pt idx="20">
                  <c:v>1363604</c:v>
                </c:pt>
                <c:pt idx="21">
                  <c:v>1439072</c:v>
                </c:pt>
                <c:pt idx="22">
                  <c:v>1286745</c:v>
                </c:pt>
                <c:pt idx="23">
                  <c:v>1339348</c:v>
                </c:pt>
                <c:pt idx="24">
                  <c:v>1167124</c:v>
                </c:pt>
                <c:pt idx="25">
                  <c:v>1240429</c:v>
                </c:pt>
                <c:pt idx="26">
                  <c:v>816165</c:v>
                </c:pt>
                <c:pt idx="27">
                  <c:v>632947</c:v>
                </c:pt>
                <c:pt idx="28">
                  <c:v>1074172</c:v>
                </c:pt>
                <c:pt idx="29">
                  <c:v>1145117</c:v>
                </c:pt>
                <c:pt idx="30">
                  <c:v>695105</c:v>
                </c:pt>
                <c:pt idx="31">
                  <c:v>955181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82-4DD0-BC3C-2C6A9B8AFE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113212</c:v>
                </c:pt>
                <c:pt idx="1">
                  <c:v>552391</c:v>
                </c:pt>
                <c:pt idx="2">
                  <c:v>444526</c:v>
                </c:pt>
                <c:pt idx="3">
                  <c:v>687505</c:v>
                </c:pt>
                <c:pt idx="4">
                  <c:v>511635</c:v>
                </c:pt>
                <c:pt idx="5">
                  <c:v>692009</c:v>
                </c:pt>
                <c:pt idx="6">
                  <c:v>432261</c:v>
                </c:pt>
                <c:pt idx="7">
                  <c:v>297207</c:v>
                </c:pt>
                <c:pt idx="8">
                  <c:v>379860</c:v>
                </c:pt>
                <c:pt idx="9">
                  <c:v>294512</c:v>
                </c:pt>
                <c:pt idx="10">
                  <c:v>463325</c:v>
                </c:pt>
                <c:pt idx="11">
                  <c:v>376662</c:v>
                </c:pt>
                <c:pt idx="12">
                  <c:v>208289</c:v>
                </c:pt>
                <c:pt idx="13">
                  <c:v>198502</c:v>
                </c:pt>
                <c:pt idx="14">
                  <c:v>179969</c:v>
                </c:pt>
                <c:pt idx="15">
                  <c:v>136566</c:v>
                </c:pt>
                <c:pt idx="16">
                  <c:v>100145</c:v>
                </c:pt>
                <c:pt idx="17">
                  <c:v>162796</c:v>
                </c:pt>
                <c:pt idx="18">
                  <c:v>98577</c:v>
                </c:pt>
                <c:pt idx="19">
                  <c:v>233771</c:v>
                </c:pt>
                <c:pt idx="20">
                  <c:v>127419</c:v>
                </c:pt>
                <c:pt idx="21">
                  <c:v>121869</c:v>
                </c:pt>
                <c:pt idx="22">
                  <c:v>142470</c:v>
                </c:pt>
                <c:pt idx="23">
                  <c:v>75998</c:v>
                </c:pt>
                <c:pt idx="24">
                  <c:v>115016</c:v>
                </c:pt>
                <c:pt idx="25">
                  <c:v>113981</c:v>
                </c:pt>
                <c:pt idx="26">
                  <c:v>85972</c:v>
                </c:pt>
                <c:pt idx="27">
                  <c:v>80063</c:v>
                </c:pt>
                <c:pt idx="28">
                  <c:v>91092</c:v>
                </c:pt>
                <c:pt idx="29">
                  <c:v>89251</c:v>
                </c:pt>
                <c:pt idx="30">
                  <c:v>82943</c:v>
                </c:pt>
                <c:pt idx="31">
                  <c:v>221060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82-4DD0-BC3C-2C6A9B8AF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513432"/>
        <c:axId val="237369720"/>
      </c:areaChart>
      <c:dateAx>
        <c:axId val="23751343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69720"/>
        <c:crosses val="autoZero"/>
        <c:auto val="1"/>
        <c:lblOffset val="100"/>
        <c:baseTimeUnit val="days"/>
      </c:dateAx>
      <c:valAx>
        <c:axId val="23736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134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ABC83-EC11-490B-AD29-1BF2CB868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EB1766-9318-43AE-810E-D57A80F0ED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4631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F065F-2938-45AF-AF6C-DA9309D2C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7B0CB-9622-40C7-A371-B4874261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387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2017-08-14T12:48:15Z</dcterms:created>
  <dcterms:modified xsi:type="dcterms:W3CDTF">2017-08-14T12:48:18Z</dcterms:modified>
</cp:coreProperties>
</file>