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303</c:v>
                </c:pt>
                <c:pt idx="1">
                  <c:v>4896</c:v>
                </c:pt>
                <c:pt idx="2">
                  <c:v>6939</c:v>
                </c:pt>
                <c:pt idx="3">
                  <c:v>5252</c:v>
                </c:pt>
                <c:pt idx="4">
                  <c:v>5037</c:v>
                </c:pt>
                <c:pt idx="5">
                  <c:v>4274</c:v>
                </c:pt>
                <c:pt idx="6">
                  <c:v>2634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2-48E3-8B02-4E39DAD5E0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997</c:v>
                </c:pt>
                <c:pt idx="1">
                  <c:v>13493</c:v>
                </c:pt>
                <c:pt idx="2">
                  <c:v>22353</c:v>
                </c:pt>
                <c:pt idx="3">
                  <c:v>15372</c:v>
                </c:pt>
                <c:pt idx="4">
                  <c:v>10411</c:v>
                </c:pt>
                <c:pt idx="5">
                  <c:v>6867</c:v>
                </c:pt>
                <c:pt idx="6">
                  <c:v>3939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2-48E3-8B02-4E39DAD5E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216600"/>
        <c:axId val="245213976"/>
      </c:barChart>
      <c:catAx>
        <c:axId val="2452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13976"/>
        <c:crosses val="autoZero"/>
        <c:auto val="1"/>
        <c:lblAlgn val="ctr"/>
        <c:lblOffset val="100"/>
        <c:noMultiLvlLbl val="0"/>
      </c:catAx>
      <c:valAx>
        <c:axId val="24521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D95EE-719D-464F-81A7-38E3A147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D44B3-88FA-41F6-B202-604E65BAA9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14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EF4B-BA26-4697-B6A9-CCFD56795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9248A-A1A3-4DE4-B29D-D0D5F969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018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2017-08-11T08:34:45Z</dcterms:created>
  <dcterms:modified xsi:type="dcterms:W3CDTF">2017-08-11T08:34:48Z</dcterms:modified>
</cp:coreProperties>
</file>