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9387</c:v>
                </c:pt>
                <c:pt idx="1">
                  <c:v>84849</c:v>
                </c:pt>
                <c:pt idx="2">
                  <c:v>58428</c:v>
                </c:pt>
                <c:pt idx="3">
                  <c:v>14274</c:v>
                </c:pt>
                <c:pt idx="4">
                  <c:v>5838</c:v>
                </c:pt>
                <c:pt idx="5">
                  <c:v>1969</c:v>
                </c:pt>
                <c:pt idx="6">
                  <c:v>1680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BE-49D3-BF9D-8918C4CB14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53673</c:v>
                </c:pt>
                <c:pt idx="1">
                  <c:v>569573</c:v>
                </c:pt>
                <c:pt idx="2">
                  <c:v>559903</c:v>
                </c:pt>
                <c:pt idx="3">
                  <c:v>156283</c:v>
                </c:pt>
                <c:pt idx="4">
                  <c:v>43047</c:v>
                </c:pt>
                <c:pt idx="5">
                  <c:v>12249</c:v>
                </c:pt>
                <c:pt idx="6">
                  <c:v>8267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BE-49D3-BF9D-8918C4CB14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5174760"/>
        <c:axId val="175172792"/>
      </c:barChart>
      <c:catAx>
        <c:axId val="175174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172792"/>
        <c:crosses val="autoZero"/>
        <c:auto val="1"/>
        <c:lblAlgn val="ctr"/>
        <c:lblOffset val="100"/>
        <c:noMultiLvlLbl val="0"/>
      </c:catAx>
      <c:valAx>
        <c:axId val="175172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174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34F38-4C26-4260-A67D-250E951E4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696C4C-8567-4537-8ABB-C812E0312E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16825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8CF15-B4C1-4D86-9BED-8CC606FFA1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97C203-365E-42C3-8930-86EEC80E7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9596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</dc:title>
  <dc:creator>Administrator</dc:creator>
  <cp:lastModifiedBy>Administrator</cp:lastModifiedBy>
  <cp:revision>1</cp:revision>
  <dcterms:created xsi:type="dcterms:W3CDTF">2017-08-11T08:32:06Z</dcterms:created>
  <dcterms:modified xsi:type="dcterms:W3CDTF">2017-08-11T08:32:12Z</dcterms:modified>
</cp:coreProperties>
</file>