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(اردو)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6-4C1D-81EE-04E648AB0D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(اردو)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6-4C1D-81EE-04E648AB0D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(اردو)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06-4C1D-81EE-04E648AB0D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(اردو)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06-4C1D-81EE-04E648AB0D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(اردو)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06-4C1D-81EE-04E648AB0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564848"/>
        <c:axId val="51565176"/>
      </c:barChart>
      <c:catAx>
        <c:axId val="5156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5176"/>
        <c:crosses val="autoZero"/>
        <c:auto val="1"/>
        <c:lblAlgn val="ctr"/>
        <c:lblOffset val="100"/>
        <c:noMultiLvlLbl val="0"/>
      </c:catAx>
      <c:valAx>
        <c:axId val="5156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359B-0105-4C3C-87C0-9068F2D16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0C694-C4E3-4A67-9ACD-98FA8F89C1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115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43085-B4BB-4F21-88B5-E191254C6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0E79E-AACB-486A-8A42-A7972CBE1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25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2017-08-04T12:32:21Z</dcterms:created>
  <dcterms:modified xsi:type="dcterms:W3CDTF">2017-08-04T12:32:24Z</dcterms:modified>
</cp:coreProperties>
</file>