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5E38-4FA9-B12A-5CAD2922FDC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5E38-4FA9-B12A-5CAD2922FDC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5E38-4FA9-B12A-5CAD2922FDC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5E38-4FA9-B12A-5CAD2922FDC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5E38-4FA9-B12A-5CAD2922FD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2685360"/>
        <c:axId val="232684704"/>
      </c:barChart>
      <c:catAx>
        <c:axId val="232685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684704"/>
        <c:crosses val="autoZero"/>
        <c:auto val="1"/>
        <c:lblAlgn val="ctr"/>
        <c:lblOffset val="100"/>
        <c:noMultiLvlLbl val="0"/>
      </c:catAx>
      <c:valAx>
        <c:axId val="23268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685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40E04-7B0C-4F3F-9038-C130EDC39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9E58C1-4548-4A5F-9EE9-CA6C510E29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09147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7E3E39-A9EC-4748-8A68-C1131B5E26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4ED93-1F5A-4944-A8E0-58E771BF6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7800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2017-08-04T12:32:05Z</dcterms:created>
  <dcterms:modified xsi:type="dcterms:W3CDTF">2017-08-04T12:32:08Z</dcterms:modified>
</cp:coreProperties>
</file>