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4C7-455E-8BFD-96F5CC7EBA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4C7-455E-8BFD-96F5CC7EBA6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4C7-455E-8BFD-96F5CC7EBA6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B4C7-455E-8BFD-96F5CC7EBA6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B4C7-455E-8BFD-96F5CC7EB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623056"/>
        <c:axId val="233515320"/>
      </c:barChart>
      <c:catAx>
        <c:axId val="16662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15320"/>
        <c:crosses val="autoZero"/>
        <c:auto val="1"/>
        <c:lblAlgn val="ctr"/>
        <c:lblOffset val="100"/>
        <c:noMultiLvlLbl val="0"/>
      </c:catAx>
      <c:valAx>
        <c:axId val="23351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2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DA658-DD10-4348-BCA4-0D6B8423C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2A778-67BE-465D-AA5F-177D0B01E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7085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429EE-5203-4F91-BF72-8F7D2AAA2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DD8C7-D6E2-4FF5-8C5B-91994150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467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2017-08-04T12:31:48Z</dcterms:created>
  <dcterms:modified xsi:type="dcterms:W3CDTF">2017-08-04T12:31:51Z</dcterms:modified>
</cp:coreProperties>
</file>