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1.7490187576693001E-3</c:v>
                </c:pt>
                <c:pt idx="1">
                  <c:v>3.3184281140765999E-2</c:v>
                </c:pt>
                <c:pt idx="2">
                  <c:v>2.5307237480738001E-2</c:v>
                </c:pt>
                <c:pt idx="3">
                  <c:v>0</c:v>
                </c:pt>
                <c:pt idx="4">
                  <c:v>1.5914487702766999E-2</c:v>
                </c:pt>
                <c:pt idx="5">
                  <c:v>0</c:v>
                </c:pt>
                <c:pt idx="6">
                  <c:v>2.9338931451147001E-3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B-495D-B7B6-75B44653E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814392"/>
        <c:axId val="246815048"/>
      </c:barChart>
      <c:catAx>
        <c:axId val="24681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15048"/>
        <c:crosses val="autoZero"/>
        <c:auto val="1"/>
        <c:lblAlgn val="ctr"/>
        <c:lblOffset val="100"/>
        <c:noMultiLvlLbl val="0"/>
      </c:catAx>
      <c:valAx>
        <c:axId val="24681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1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2A54-8EB0-4E84-B7E9-2C2DA627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5665E0-97A8-4F2F-8A0D-F9C008A1E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490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99B96-D7B0-4979-92E8-2DFAD955A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871F-9B2D-421B-A146-E4030EF34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99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2017-08-04T12:31:17Z</dcterms:created>
  <dcterms:modified xsi:type="dcterms:W3CDTF">2017-08-04T12:31:21Z</dcterms:modified>
</cp:coreProperties>
</file>