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A20F-4E17-B658-4796A8EF0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213264"/>
        <c:axId val="236211952"/>
      </c:lineChart>
      <c:catAx>
        <c:axId val="23621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11952"/>
        <c:crosses val="autoZero"/>
        <c:auto val="1"/>
        <c:lblAlgn val="ctr"/>
        <c:lblOffset val="100"/>
        <c:noMultiLvlLbl val="0"/>
      </c:catAx>
      <c:valAx>
        <c:axId val="23621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1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84F03-220D-4595-9689-D57DCD6E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Total Watch Time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9C7DE8-147C-4422-B041-021E0C1E3B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458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CAAF9-E6D3-4015-B519-F0A9DBE30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6A602-7132-46E9-B227-A1717141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29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Insights: Total Watch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Total Watch Time</dc:title>
  <dc:creator>Administrator</dc:creator>
  <cp:lastModifiedBy>Administrator</cp:lastModifiedBy>
  <cp:revision>1</cp:revision>
  <dcterms:created xsi:type="dcterms:W3CDTF">2017-08-04T11:39:42Z</dcterms:created>
  <dcterms:modified xsi:type="dcterms:W3CDTF">2017-08-04T11:39:45Z</dcterms:modified>
</cp:coreProperties>
</file>