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96F3-4509-88EE-C96E34344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501280"/>
        <c:axId val="165588576"/>
      </c:lineChart>
      <c:catAx>
        <c:axId val="23350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88576"/>
        <c:crosses val="autoZero"/>
        <c:auto val="1"/>
        <c:lblAlgn val="ctr"/>
        <c:lblOffset val="100"/>
        <c:noMultiLvlLbl val="0"/>
      </c:catAx>
      <c:valAx>
        <c:axId val="16558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0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E206A-5A41-49C8-9699-ED0F8A250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Insights: Total Watch Time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959BC7-C142-43A3-B9D7-3DCC46A8B0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3202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AB574-2AC0-4ED1-A26A-94CA9FE37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0BB21-FC6B-4417-992B-E34441DD1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893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Insights: Total Watch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Insights: Total Watch Time</dc:title>
  <dc:creator>Administrator</dc:creator>
  <cp:lastModifiedBy>Administrator</cp:lastModifiedBy>
  <cp:revision>1</cp:revision>
  <dcterms:created xsi:type="dcterms:W3CDTF">2017-08-04T11:37:46Z</dcterms:created>
  <dcterms:modified xsi:type="dcterms:W3CDTF">2017-08-04T11:37:49Z</dcterms:modified>
</cp:coreProperties>
</file>