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1213218</c:v>
                </c:pt>
                <c:pt idx="1">
                  <c:v>1014540</c:v>
                </c:pt>
                <c:pt idx="2">
                  <c:v>791160</c:v>
                </c:pt>
                <c:pt idx="3">
                  <c:v>745795</c:v>
                </c:pt>
                <c:pt idx="4">
                  <c:v>1384242</c:v>
                </c:pt>
                <c:pt idx="5">
                  <c:v>1435048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5-4BBE-B4C3-263750690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53672"/>
        <c:axId val="241454000"/>
      </c:lineChart>
      <c:dateAx>
        <c:axId val="24145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54000"/>
        <c:crosses val="autoZero"/>
        <c:auto val="1"/>
        <c:lblOffset val="100"/>
        <c:baseTimeUnit val="months"/>
      </c:dateAx>
      <c:valAx>
        <c:axId val="24145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5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5635B-044E-421E-A32E-281EED38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26F0A-771B-4E4B-B9C0-0477CC7521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71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AEB51-38AE-49F7-A8AC-4499A8506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0E57D-15BE-4446-83FF-EA7AFDE3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642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2017-08-04T11:36:44Z</dcterms:created>
  <dcterms:modified xsi:type="dcterms:W3CDTF">2017-08-04T11:36:47Z</dcterms:modified>
</cp:coreProperties>
</file>