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smooth val="0"/>
          <c:extLst>
            <c:ext xmlns:c16="http://schemas.microsoft.com/office/drawing/2014/chart" uri="{C3380CC4-5D6E-409C-BE32-E72D297353CC}">
              <c16:uniqueId val="{00000000-26D8-44CD-8B46-195003FCEA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7798032"/>
        <c:axId val="227795080"/>
      </c:lineChart>
      <c:catAx>
        <c:axId val="227798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795080"/>
        <c:crosses val="autoZero"/>
        <c:auto val="1"/>
        <c:lblAlgn val="ctr"/>
        <c:lblOffset val="100"/>
        <c:noMultiLvlLbl val="0"/>
      </c:catAx>
      <c:valAx>
        <c:axId val="227795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798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57390-D74C-4F54-8414-627D06859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E48739-2D38-4611-AEBC-61B74904A2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98371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F959B8-0B5E-42E4-BA2C-C91E56F794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323472-B3ED-4432-ADBD-6F1828AAB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5952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Comments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Comments Per Post</dc:title>
  <dc:creator>Administrator</dc:creator>
  <cp:lastModifiedBy>Administrator</cp:lastModifiedBy>
  <cp:revision>1</cp:revision>
  <dcterms:created xsi:type="dcterms:W3CDTF">2017-08-03T09:44:50Z</dcterms:created>
  <dcterms:modified xsi:type="dcterms:W3CDTF">2017-08-03T09:44:53Z</dcterms:modified>
</cp:coreProperties>
</file>