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Sheet1!$B$2:$B$7</c:f>
            </c:numRef>
          </c:val>
          <c:smooth val="0"/>
          <c:extLst>
            <c:ext xmlns:c16="http://schemas.microsoft.com/office/drawing/2014/chart" uri="{C3380CC4-5D6E-409C-BE32-E72D297353CC}">
              <c16:uniqueId val="{00000000-5DBC-44D8-A54A-7F00CD99E4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7894848"/>
        <c:axId val="229334328"/>
      </c:lineChart>
      <c:catAx>
        <c:axId val="227894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9334328"/>
        <c:crosses val="autoZero"/>
        <c:auto val="1"/>
        <c:lblAlgn val="ctr"/>
        <c:lblOffset val="100"/>
        <c:noMultiLvlLbl val="0"/>
      </c:catAx>
      <c:valAx>
        <c:axId val="229334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7894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6C493C-FAD1-45AA-8157-B52D8E4723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Comments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F928A25-821F-436A-ADB7-8B848B41DD4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269664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65B10C-5258-4B50-9929-11900C4620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CA24B9-BD01-40AF-9FC6-AA1C115FDD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453394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Average Comments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Comments Per Post</dc:title>
  <dc:creator>Administrator</dc:creator>
  <cp:lastModifiedBy>Administrator</cp:lastModifiedBy>
  <cp:revision>1</cp:revision>
  <dcterms:created xsi:type="dcterms:W3CDTF">2017-08-03T09:44:35Z</dcterms:created>
  <dcterms:modified xsi:type="dcterms:W3CDTF">2017-08-03T09:44:38Z</dcterms:modified>
</cp:coreProperties>
</file>