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CB0D-40E5-9B24-378FDA4BA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077872"/>
        <c:axId val="229077544"/>
      </c:lineChart>
      <c:catAx>
        <c:axId val="22907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077544"/>
        <c:crosses val="autoZero"/>
        <c:auto val="1"/>
        <c:lblAlgn val="ctr"/>
        <c:lblOffset val="100"/>
        <c:noMultiLvlLbl val="0"/>
      </c:catAx>
      <c:valAx>
        <c:axId val="22907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07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16D54-6E2E-453D-9C97-C294595A6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ECEFBF-D338-4020-B823-1575C73563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9492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7A7F6-5708-409C-BCA3-31AD0FB55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92FA5-F45F-4457-882B-778979811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5740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2017-08-03T09:44:16Z</dcterms:created>
  <dcterms:modified xsi:type="dcterms:W3CDTF">2017-08-03T09:44:19Z</dcterms:modified>
</cp:coreProperties>
</file>