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(اردو)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m/d/yyyy</c:formatCode>
                <c:ptCount val="6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468</c:v>
                </c:pt>
                <c:pt idx="1">
                  <c:v>596</c:v>
                </c:pt>
                <c:pt idx="2">
                  <c:v>491</c:v>
                </c:pt>
                <c:pt idx="3">
                  <c:v>456</c:v>
                </c:pt>
                <c:pt idx="4">
                  <c:v>381</c:v>
                </c:pt>
                <c:pt idx="5">
                  <c:v>468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430-4E14-90B9-651C98825F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8523376"/>
        <c:axId val="45600816"/>
      </c:lineChart>
      <c:dateAx>
        <c:axId val="2285233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600816"/>
        <c:crosses val="autoZero"/>
        <c:auto val="1"/>
        <c:lblOffset val="100"/>
        <c:baseTimeUnit val="months"/>
      </c:dateAx>
      <c:valAx>
        <c:axId val="45600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8523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B89115-A259-4E3B-9410-7E211F2B15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CC44545-5C48-4E35-8014-CAA9F0FED7E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689262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C06634-8D23-4D71-8ECA-32DFC68570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AB6FD7-5E51-4851-82DB-38EA449D94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059633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Interactions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Interactions Per Post</dc:title>
  <dc:creator>Administrator</dc:creator>
  <cp:lastModifiedBy>Administrator</cp:lastModifiedBy>
  <cp:revision>1</cp:revision>
  <dcterms:created xsi:type="dcterms:W3CDTF">2017-08-03T09:43:41Z</dcterms:created>
  <dcterms:modified xsi:type="dcterms:W3CDTF">2017-08-03T09:43:44Z</dcterms:modified>
</cp:coreProperties>
</file>