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33</c:v>
                </c:pt>
                <c:pt idx="1">
                  <c:v>30</c:v>
                </c:pt>
                <c:pt idx="2">
                  <c:v>26</c:v>
                </c:pt>
                <c:pt idx="3">
                  <c:v>24</c:v>
                </c:pt>
                <c:pt idx="4">
                  <c:v>24</c:v>
                </c:pt>
                <c:pt idx="5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A0-48B0-9A8D-B469C9C83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795992"/>
        <c:axId val="241348896"/>
      </c:lineChart>
      <c:dateAx>
        <c:axId val="17579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48896"/>
        <c:crosses val="autoZero"/>
        <c:auto val="1"/>
        <c:lblOffset val="100"/>
        <c:baseTimeUnit val="months"/>
      </c:dateAx>
      <c:valAx>
        <c:axId val="24134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79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46CA-222C-445E-A4B1-49CB6F7C8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53BAC9-9601-4696-A91F-9D87EEBC59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0565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658F7-753A-4E11-B979-5A49899D2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EAFDA-7EAE-4143-B6ED-B6DD5022E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114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2017-08-03T09:42:41Z</dcterms:created>
  <dcterms:modified xsi:type="dcterms:W3CDTF">2017-08-03T09:42:44Z</dcterms:modified>
</cp:coreProperties>
</file>