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2.980833289853E-2</c:v>
                </c:pt>
                <c:pt idx="1">
                  <c:v>3.7509820077197997E-2</c:v>
                </c:pt>
                <c:pt idx="2">
                  <c:v>3.0658149419586E-2</c:v>
                </c:pt>
                <c:pt idx="3">
                  <c:v>2.8257719946162999E-2</c:v>
                </c:pt>
                <c:pt idx="4">
                  <c:v>2.3447663177467999E-2</c:v>
                </c:pt>
                <c:pt idx="5">
                  <c:v>2.8552151450725999E-2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B8-4EFD-8AF6-34D9FC584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92424"/>
        <c:axId val="233689144"/>
      </c:lineChart>
      <c:dateAx>
        <c:axId val="23369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89144"/>
        <c:crosses val="autoZero"/>
        <c:auto val="1"/>
        <c:lblOffset val="100"/>
        <c:baseTimeUnit val="months"/>
      </c:dateAx>
      <c:valAx>
        <c:axId val="23368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9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BFCCA-D5B7-4A66-938D-25EBD5A0D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FBA3F-9AE3-4373-95DD-931AFE9F4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803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70E64-9747-4DBA-B652-C455BFFB4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FF287-47E3-4C02-81CE-AF38AF3F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73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2017-08-03T09:21:36Z</dcterms:created>
  <dcterms:modified xsi:type="dcterms:W3CDTF">2017-08-03T09:21:39Z</dcterms:modified>
</cp:coreProperties>
</file>