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2744-4534-9086-42FD92AA4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58032"/>
        <c:axId val="170258688"/>
      </c:lineChart>
      <c:catAx>
        <c:axId val="17025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58688"/>
        <c:crosses val="autoZero"/>
        <c:auto val="1"/>
        <c:lblAlgn val="ctr"/>
        <c:lblOffset val="100"/>
        <c:noMultiLvlLbl val="0"/>
      </c:catAx>
      <c:valAx>
        <c:axId val="17025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5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54B5-B4A2-45AE-8BE2-83B63AA7A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FA462C-676C-4681-8BCD-64D1BC27D3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691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D9F9D-1349-4DAC-A63B-45E37AA91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62FFC-E5E1-42B3-AE29-EA0236145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54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2017-08-03T09:21:08Z</dcterms:created>
  <dcterms:modified xsi:type="dcterms:W3CDTF">2017-08-03T09:21:11Z</dcterms:modified>
</cp:coreProperties>
</file>