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832</c:v>
                </c:pt>
                <c:pt idx="1">
                  <c:v>737</c:v>
                </c:pt>
                <c:pt idx="2">
                  <c:v>745</c:v>
                </c:pt>
                <c:pt idx="3">
                  <c:v>779</c:v>
                </c:pt>
                <c:pt idx="4">
                  <c:v>857</c:v>
                </c:pt>
                <c:pt idx="5">
                  <c:v>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5B-48F7-9F75-D7844A38E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39208"/>
        <c:axId val="243937896"/>
      </c:lineChart>
      <c:dateAx>
        <c:axId val="243939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37896"/>
        <c:crosses val="autoZero"/>
        <c:auto val="1"/>
        <c:lblOffset val="100"/>
        <c:baseTimeUnit val="months"/>
      </c:dateAx>
      <c:valAx>
        <c:axId val="24393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3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49541-150F-4FB2-8477-2991ED17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1F0BCD-0D6D-4D25-8310-8E9BD3DB9C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639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FCE6E-923C-4384-8945-02381F9C1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E4589-7C4D-468B-B1E4-F7807F0D6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14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2017-08-03T09:15:19Z</dcterms:created>
  <dcterms:modified xsi:type="dcterms:W3CDTF">2017-08-03T09:15:23Z</dcterms:modified>
</cp:coreProperties>
</file>