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14311</c:v>
                </c:pt>
                <c:pt idx="1">
                  <c:v>17620</c:v>
                </c:pt>
                <c:pt idx="2">
                  <c:v>12106</c:v>
                </c:pt>
                <c:pt idx="3">
                  <c:v>12672</c:v>
                </c:pt>
                <c:pt idx="4">
                  <c:v>9367</c:v>
                </c:pt>
                <c:pt idx="5">
                  <c:v>14689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96-4E8C-BB8C-39265B87B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119344"/>
        <c:axId val="226119016"/>
      </c:lineChart>
      <c:dateAx>
        <c:axId val="22611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19016"/>
        <c:crosses val="autoZero"/>
        <c:auto val="1"/>
        <c:lblOffset val="100"/>
        <c:baseTimeUnit val="months"/>
      </c:dateAx>
      <c:valAx>
        <c:axId val="22611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1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9918E-F4A1-4AB9-9317-F04294F0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5CFD0-3322-4A22-BC13-85FEC693F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953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79BA6-0433-41AE-9424-C4AA7995C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EFA5A-D24C-42E6-ACBB-D668D828A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27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2017-08-03T09:13:53Z</dcterms:created>
  <dcterms:modified xsi:type="dcterms:W3CDTF">2017-08-03T09:13:56Z</dcterms:modified>
</cp:coreProperties>
</file>