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2205332</c:v>
                </c:pt>
                <c:pt idx="1">
                  <c:v>1976703</c:v>
                </c:pt>
                <c:pt idx="2">
                  <c:v>1610442</c:v>
                </c:pt>
                <c:pt idx="3">
                  <c:v>1866800</c:v>
                </c:pt>
                <c:pt idx="4">
                  <c:v>2826299</c:v>
                </c:pt>
                <c:pt idx="5">
                  <c:v>3512695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EB-4618-A98F-C9EBC65C99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1220046</c:v>
                </c:pt>
                <c:pt idx="1">
                  <c:v>1141214</c:v>
                </c:pt>
                <c:pt idx="2">
                  <c:v>1061020</c:v>
                </c:pt>
                <c:pt idx="3">
                  <c:v>385575</c:v>
                </c:pt>
                <c:pt idx="4">
                  <c:v>445001</c:v>
                </c:pt>
                <c:pt idx="5">
                  <c:v>293187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EB-4618-A98F-C9EBC65C9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4272096"/>
        <c:axId val="234274392"/>
      </c:areaChart>
      <c:dateAx>
        <c:axId val="23427209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274392"/>
        <c:crosses val="autoZero"/>
        <c:auto val="1"/>
        <c:lblOffset val="100"/>
        <c:baseTimeUnit val="months"/>
      </c:dateAx>
      <c:valAx>
        <c:axId val="234274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2720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4FC50-ACFF-43CA-8686-4DC07AA1E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49075A-DA85-4F68-8550-E7A205F55B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6051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8160E-0698-4C06-8100-7239785F2D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8FF9E-94E8-4CE4-ACA3-E8E078662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7650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2017-08-03T09:12:40Z</dcterms:created>
  <dcterms:modified xsi:type="dcterms:W3CDTF">2017-08-03T09:12:43Z</dcterms:modified>
</cp:coreProperties>
</file>