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0305-4771-9C2C-1FD7A8DCB21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0305-4771-9C2C-1FD7A8DCB2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9978792"/>
        <c:axId val="239979448"/>
      </c:areaChart>
      <c:catAx>
        <c:axId val="23997879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979448"/>
        <c:crosses val="autoZero"/>
        <c:auto val="1"/>
        <c:lblAlgn val="ctr"/>
        <c:lblOffset val="100"/>
        <c:noMultiLvlLbl val="0"/>
      </c:catAx>
      <c:valAx>
        <c:axId val="239979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9787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E6410-1349-4E26-BC52-0A266E9E4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92234E-22A1-4BC4-9FD6-60D987FC61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4111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31525E-7FDC-4494-9540-227847F5AA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C6FEF-AFE4-4676-A2C3-7FAAD08C9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1155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Reach</dc:title>
  <dc:creator>Administrator</dc:creator>
  <cp:lastModifiedBy>Administrator</cp:lastModifiedBy>
  <cp:revision>1</cp:revision>
  <dcterms:created xsi:type="dcterms:W3CDTF">2017-08-03T09:11:37Z</dcterms:created>
  <dcterms:modified xsi:type="dcterms:W3CDTF">2017-08-03T09:11:40Z</dcterms:modified>
</cp:coreProperties>
</file>